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6"/>
  </p:notesMasterIdLst>
  <p:sldIdLst>
    <p:sldId id="559" r:id="rId5"/>
    <p:sldId id="568" r:id="rId6"/>
    <p:sldId id="575" r:id="rId7"/>
    <p:sldId id="561" r:id="rId8"/>
    <p:sldId id="569" r:id="rId9"/>
    <p:sldId id="570" r:id="rId10"/>
    <p:sldId id="564" r:id="rId11"/>
    <p:sldId id="572" r:id="rId12"/>
    <p:sldId id="566" r:id="rId13"/>
    <p:sldId id="573" r:id="rId14"/>
    <p:sldId id="574" r:id="rId15"/>
  </p:sldIdLst>
  <p:sldSz cx="24384000" cy="13716000"/>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DF1C70-E933-221A-3CDB-C5E6711B34EC}" name="Mehbuba Jabin" initials="MJ" userId="S::mehbuba.jabin@unwomen.org::e891e8b0-cd6c-4e10-a590-9939014eaa4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nri Myrttinen" initials="HM" lastIdx="3" clrIdx="0">
    <p:extLst>
      <p:ext uri="{19B8F6BF-5375-455C-9EA6-DF929625EA0E}">
        <p15:presenceInfo xmlns:p15="http://schemas.microsoft.com/office/powerpoint/2012/main" userId="2afdc38ae6633cb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E5E8"/>
    <a:srgbClr val="0097B2"/>
    <a:srgbClr val="008080"/>
    <a:srgbClr val="592F79"/>
    <a:srgbClr val="7C42A7"/>
    <a:srgbClr val="A130A1"/>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46E236-AF08-8A66-9FA8-FC0B52A9A8AD}" v="4" dt="2025-03-04T09:02:54.834"/>
    <p1510:client id="{3EA969CE-86FF-2842-B7A3-EA038BF7543D}" v="43" dt="2025-03-04T09:45:12.953"/>
    <p1510:client id="{727EAB81-96F9-D858-7A2F-B1C459DE3E21}" v="17" dt="2025-03-04T08:59:51.201"/>
    <p1510:client id="{96313CAE-4CBA-4C40-A0B4-6BC4124D483E}" v="559" dt="2025-03-05T06:35:19.504"/>
    <p1510:client id="{B632B8DE-1820-7A6F-61BA-677A75E108F7}" v="28" dt="2025-03-05T05:22:45.828"/>
    <p1510:client id="{C94895D0-39C8-506C-A49D-D010A3FA2F19}" v="4" dt="2025-03-04T09:35:27.648"/>
    <p1510:client id="{EBC608C2-AEAA-105C-55AC-E0DECC57E98A}" v="70" dt="2025-03-04T09:32:26.38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3" d="100"/>
          <a:sy n="33" d="100"/>
        </p:scale>
        <p:origin x="9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hbuba Jabin" userId="S::mehbuba.jabin@unwomen.org::e891e8b0-cd6c-4e10-a590-9939014eaa46" providerId="AD" clId="Web-{C94895D0-39C8-506C-A49D-D010A3FA2F19}"/>
    <pc:docChg chg="modSld">
      <pc:chgData name="Mehbuba Jabin" userId="S::mehbuba.jabin@unwomen.org::e891e8b0-cd6c-4e10-a590-9939014eaa46" providerId="AD" clId="Web-{C94895D0-39C8-506C-A49D-D010A3FA2F19}" dt="2025-03-04T09:35:23.319" v="0" actId="20577"/>
      <pc:docMkLst>
        <pc:docMk/>
      </pc:docMkLst>
      <pc:sldChg chg="modSp">
        <pc:chgData name="Mehbuba Jabin" userId="S::mehbuba.jabin@unwomen.org::e891e8b0-cd6c-4e10-a590-9939014eaa46" providerId="AD" clId="Web-{C94895D0-39C8-506C-A49D-D010A3FA2F19}" dt="2025-03-04T09:35:23.319" v="0" actId="20577"/>
        <pc:sldMkLst>
          <pc:docMk/>
          <pc:sldMk cId="2259809680" sldId="561"/>
        </pc:sldMkLst>
        <pc:spChg chg="mod">
          <ac:chgData name="Mehbuba Jabin" userId="S::mehbuba.jabin@unwomen.org::e891e8b0-cd6c-4e10-a590-9939014eaa46" providerId="AD" clId="Web-{C94895D0-39C8-506C-A49D-D010A3FA2F19}" dt="2025-03-04T09:35:23.319" v="0" actId="20577"/>
          <ac:spMkLst>
            <pc:docMk/>
            <pc:sldMk cId="2259809680" sldId="561"/>
            <ac:spMk id="12" creationId="{D38E1AE7-088A-305B-A745-D298345936B3}"/>
          </ac:spMkLst>
        </pc:spChg>
      </pc:sldChg>
    </pc:docChg>
  </pc:docChgLst>
  <pc:docChgLst>
    <pc:chgData name="Mehbuba Jabin" userId="S::mehbuba.jabin@unwomen.org::e891e8b0-cd6c-4e10-a590-9939014eaa46" providerId="AD" clId="Web-{B632B8DE-1820-7A6F-61BA-677A75E108F7}"/>
    <pc:docChg chg="modSld">
      <pc:chgData name="Mehbuba Jabin" userId="S::mehbuba.jabin@unwomen.org::e891e8b0-cd6c-4e10-a590-9939014eaa46" providerId="AD" clId="Web-{B632B8DE-1820-7A6F-61BA-677A75E108F7}" dt="2025-03-05T05:22:45.828" v="26" actId="20577"/>
      <pc:docMkLst>
        <pc:docMk/>
      </pc:docMkLst>
      <pc:sldChg chg="modSp">
        <pc:chgData name="Mehbuba Jabin" userId="S::mehbuba.jabin@unwomen.org::e891e8b0-cd6c-4e10-a590-9939014eaa46" providerId="AD" clId="Web-{B632B8DE-1820-7A6F-61BA-677A75E108F7}" dt="2025-03-05T05:22:45.828" v="26" actId="20577"/>
        <pc:sldMkLst>
          <pc:docMk/>
          <pc:sldMk cId="1580209264" sldId="575"/>
        </pc:sldMkLst>
        <pc:spChg chg="mod">
          <ac:chgData name="Mehbuba Jabin" userId="S::mehbuba.jabin@unwomen.org::e891e8b0-cd6c-4e10-a590-9939014eaa46" providerId="AD" clId="Web-{B632B8DE-1820-7A6F-61BA-677A75E108F7}" dt="2025-03-05T05:22:45.828" v="26" actId="20577"/>
          <ac:spMkLst>
            <pc:docMk/>
            <pc:sldMk cId="1580209264" sldId="575"/>
            <ac:spMk id="14" creationId="{22E33AD4-D95D-70F4-5DD0-F293865D99E9}"/>
          </ac:spMkLst>
        </pc:spChg>
      </pc:sldChg>
    </pc:docChg>
  </pc:docChgLst>
  <pc:docChgLst>
    <pc:chgData name="Magfuzur Rahman Shana" userId="S::magfuzur.shana@unwomen.org::65f22215-227e-4294-91aa-c37590ca02eb" providerId="AD" clId="Web-{727EAB81-96F9-D858-7A2F-B1C459DE3E21}"/>
    <pc:docChg chg="modSld">
      <pc:chgData name="Magfuzur Rahman Shana" userId="S::magfuzur.shana@unwomen.org::65f22215-227e-4294-91aa-c37590ca02eb" providerId="AD" clId="Web-{727EAB81-96F9-D858-7A2F-B1C459DE3E21}" dt="2025-03-04T08:59:51.201" v="15"/>
      <pc:docMkLst>
        <pc:docMk/>
      </pc:docMkLst>
      <pc:sldChg chg="addSp delSp modSp">
        <pc:chgData name="Magfuzur Rahman Shana" userId="S::magfuzur.shana@unwomen.org::65f22215-227e-4294-91aa-c37590ca02eb" providerId="AD" clId="Web-{727EAB81-96F9-D858-7A2F-B1C459DE3E21}" dt="2025-03-04T08:59:51.201" v="15"/>
        <pc:sldMkLst>
          <pc:docMk/>
          <pc:sldMk cId="493506273" sldId="559"/>
        </pc:sldMkLst>
        <pc:picChg chg="add mod modCrop">
          <ac:chgData name="Magfuzur Rahman Shana" userId="S::magfuzur.shana@unwomen.org::65f22215-227e-4294-91aa-c37590ca02eb" providerId="AD" clId="Web-{727EAB81-96F9-D858-7A2F-B1C459DE3E21}" dt="2025-03-04T08:59:51.201" v="15"/>
          <ac:picMkLst>
            <pc:docMk/>
            <pc:sldMk cId="493506273" sldId="559"/>
            <ac:picMk id="2" creationId="{4C113183-F96E-9CB9-3E5C-8B282AADA48B}"/>
          </ac:picMkLst>
        </pc:picChg>
        <pc:picChg chg="del">
          <ac:chgData name="Magfuzur Rahman Shana" userId="S::magfuzur.shana@unwomen.org::65f22215-227e-4294-91aa-c37590ca02eb" providerId="AD" clId="Web-{727EAB81-96F9-D858-7A2F-B1C459DE3E21}" dt="2025-03-04T08:50:21.799" v="0"/>
          <ac:picMkLst>
            <pc:docMk/>
            <pc:sldMk cId="493506273" sldId="559"/>
            <ac:picMk id="6" creationId="{705BF446-CE63-35E9-C8B3-1C578148428E}"/>
          </ac:picMkLst>
        </pc:picChg>
      </pc:sldChg>
    </pc:docChg>
  </pc:docChgLst>
  <pc:docChgLst>
    <pc:chgData name="Magfuzur Rahman Shana" userId="S::magfuzur.shana@unwomen.org::65f22215-227e-4294-91aa-c37590ca02eb" providerId="AD" clId="Web-{EBC608C2-AEAA-105C-55AC-E0DECC57E98A}"/>
    <pc:docChg chg="addSld modSld">
      <pc:chgData name="Magfuzur Rahman Shana" userId="S::magfuzur.shana@unwomen.org::65f22215-227e-4294-91aa-c37590ca02eb" providerId="AD" clId="Web-{EBC608C2-AEAA-105C-55AC-E0DECC57E98A}" dt="2025-03-04T09:32:26.383" v="69"/>
      <pc:docMkLst>
        <pc:docMk/>
      </pc:docMkLst>
      <pc:sldChg chg="delSp add replId">
        <pc:chgData name="Magfuzur Rahman Shana" userId="S::magfuzur.shana@unwomen.org::65f22215-227e-4294-91aa-c37590ca02eb" providerId="AD" clId="Web-{EBC608C2-AEAA-105C-55AC-E0DECC57E98A}" dt="2025-03-04T09:32:26.383" v="69"/>
        <pc:sldMkLst>
          <pc:docMk/>
          <pc:sldMk cId="2015574946" sldId="573"/>
        </pc:sldMkLst>
        <pc:spChg chg="del">
          <ac:chgData name="Magfuzur Rahman Shana" userId="S::magfuzur.shana@unwomen.org::65f22215-227e-4294-91aa-c37590ca02eb" providerId="AD" clId="Web-{EBC608C2-AEAA-105C-55AC-E0DECC57E98A}" dt="2025-03-04T09:32:26.367" v="19"/>
          <ac:spMkLst>
            <pc:docMk/>
            <pc:sldMk cId="2015574946" sldId="573"/>
            <ac:spMk id="6" creationId="{00158E6A-384B-F490-F6F7-6B70B127D620}"/>
          </ac:spMkLst>
        </pc:spChg>
        <pc:spChg chg="del">
          <ac:chgData name="Magfuzur Rahman Shana" userId="S::magfuzur.shana@unwomen.org::65f22215-227e-4294-91aa-c37590ca02eb" providerId="AD" clId="Web-{EBC608C2-AEAA-105C-55AC-E0DECC57E98A}" dt="2025-03-04T09:32:26.383" v="69"/>
          <ac:spMkLst>
            <pc:docMk/>
            <pc:sldMk cId="2015574946" sldId="573"/>
            <ac:spMk id="7" creationId="{1D8F4866-0939-B301-57F5-92228557C313}"/>
          </ac:spMkLst>
        </pc:spChg>
        <pc:spChg chg="del">
          <ac:chgData name="Magfuzur Rahman Shana" userId="S::magfuzur.shana@unwomen.org::65f22215-227e-4294-91aa-c37590ca02eb" providerId="AD" clId="Web-{EBC608C2-AEAA-105C-55AC-E0DECC57E98A}" dt="2025-03-04T09:32:26.383" v="68"/>
          <ac:spMkLst>
            <pc:docMk/>
            <pc:sldMk cId="2015574946" sldId="573"/>
            <ac:spMk id="8" creationId="{48B1D89D-C490-A717-C203-8F99ADFBCCA9}"/>
          </ac:spMkLst>
        </pc:spChg>
        <pc:spChg chg="del">
          <ac:chgData name="Magfuzur Rahman Shana" userId="S::magfuzur.shana@unwomen.org::65f22215-227e-4294-91aa-c37590ca02eb" providerId="AD" clId="Web-{EBC608C2-AEAA-105C-55AC-E0DECC57E98A}" dt="2025-03-04T09:32:26.383" v="67"/>
          <ac:spMkLst>
            <pc:docMk/>
            <pc:sldMk cId="2015574946" sldId="573"/>
            <ac:spMk id="10" creationId="{4FED66C2-7A5C-0298-8EA9-DF6DC45CABC8}"/>
          </ac:spMkLst>
        </pc:spChg>
        <pc:spChg chg="del">
          <ac:chgData name="Magfuzur Rahman Shana" userId="S::magfuzur.shana@unwomen.org::65f22215-227e-4294-91aa-c37590ca02eb" providerId="AD" clId="Web-{EBC608C2-AEAA-105C-55AC-E0DECC57E98A}" dt="2025-03-04T09:32:26.383" v="66"/>
          <ac:spMkLst>
            <pc:docMk/>
            <pc:sldMk cId="2015574946" sldId="573"/>
            <ac:spMk id="11" creationId="{68279DB1-4DA5-8863-9D30-5B466B555B7D}"/>
          </ac:spMkLst>
        </pc:spChg>
        <pc:spChg chg="del">
          <ac:chgData name="Magfuzur Rahman Shana" userId="S::magfuzur.shana@unwomen.org::65f22215-227e-4294-91aa-c37590ca02eb" providerId="AD" clId="Web-{EBC608C2-AEAA-105C-55AC-E0DECC57E98A}" dt="2025-03-04T09:32:26.383" v="65"/>
          <ac:spMkLst>
            <pc:docMk/>
            <pc:sldMk cId="2015574946" sldId="573"/>
            <ac:spMk id="12" creationId="{FEB85F7A-5EC2-08E7-DBA0-74C76F445217}"/>
          </ac:spMkLst>
        </pc:spChg>
        <pc:spChg chg="del">
          <ac:chgData name="Magfuzur Rahman Shana" userId="S::magfuzur.shana@unwomen.org::65f22215-227e-4294-91aa-c37590ca02eb" providerId="AD" clId="Web-{EBC608C2-AEAA-105C-55AC-E0DECC57E98A}" dt="2025-03-04T09:32:26.383" v="64"/>
          <ac:spMkLst>
            <pc:docMk/>
            <pc:sldMk cId="2015574946" sldId="573"/>
            <ac:spMk id="13" creationId="{62A18D66-C6F9-C30D-6F7D-5829F3818910}"/>
          </ac:spMkLst>
        </pc:spChg>
        <pc:spChg chg="del">
          <ac:chgData name="Magfuzur Rahman Shana" userId="S::magfuzur.shana@unwomen.org::65f22215-227e-4294-91aa-c37590ca02eb" providerId="AD" clId="Web-{EBC608C2-AEAA-105C-55AC-E0DECC57E98A}" dt="2025-03-04T09:32:26.383" v="63"/>
          <ac:spMkLst>
            <pc:docMk/>
            <pc:sldMk cId="2015574946" sldId="573"/>
            <ac:spMk id="14" creationId="{4AF83D20-439E-81A4-A651-FE528B9D2E22}"/>
          </ac:spMkLst>
        </pc:spChg>
        <pc:spChg chg="del">
          <ac:chgData name="Magfuzur Rahman Shana" userId="S::magfuzur.shana@unwomen.org::65f22215-227e-4294-91aa-c37590ca02eb" providerId="AD" clId="Web-{EBC608C2-AEAA-105C-55AC-E0DECC57E98A}" dt="2025-03-04T09:32:26.383" v="62"/>
          <ac:spMkLst>
            <pc:docMk/>
            <pc:sldMk cId="2015574946" sldId="573"/>
            <ac:spMk id="15" creationId="{AA3B205E-5FE5-3AEF-3B5F-F5CD70E78813}"/>
          </ac:spMkLst>
        </pc:spChg>
        <pc:spChg chg="del">
          <ac:chgData name="Magfuzur Rahman Shana" userId="S::magfuzur.shana@unwomen.org::65f22215-227e-4294-91aa-c37590ca02eb" providerId="AD" clId="Web-{EBC608C2-AEAA-105C-55AC-E0DECC57E98A}" dt="2025-03-04T09:32:26.383" v="61"/>
          <ac:spMkLst>
            <pc:docMk/>
            <pc:sldMk cId="2015574946" sldId="573"/>
            <ac:spMk id="16" creationId="{C42382EC-6FCA-B811-A42C-B9A0983C1F8C}"/>
          </ac:spMkLst>
        </pc:spChg>
        <pc:spChg chg="del">
          <ac:chgData name="Magfuzur Rahman Shana" userId="S::magfuzur.shana@unwomen.org::65f22215-227e-4294-91aa-c37590ca02eb" providerId="AD" clId="Web-{EBC608C2-AEAA-105C-55AC-E0DECC57E98A}" dt="2025-03-04T09:32:26.383" v="60"/>
          <ac:spMkLst>
            <pc:docMk/>
            <pc:sldMk cId="2015574946" sldId="573"/>
            <ac:spMk id="17" creationId="{C9BADA9B-5848-618D-3375-033A86BE5CC1}"/>
          </ac:spMkLst>
        </pc:spChg>
        <pc:spChg chg="del">
          <ac:chgData name="Magfuzur Rahman Shana" userId="S::magfuzur.shana@unwomen.org::65f22215-227e-4294-91aa-c37590ca02eb" providerId="AD" clId="Web-{EBC608C2-AEAA-105C-55AC-E0DECC57E98A}" dt="2025-03-04T09:32:26.383" v="59"/>
          <ac:spMkLst>
            <pc:docMk/>
            <pc:sldMk cId="2015574946" sldId="573"/>
            <ac:spMk id="18" creationId="{CEE16143-A043-2D3B-8FA1-D41718E205E0}"/>
          </ac:spMkLst>
        </pc:spChg>
        <pc:spChg chg="del">
          <ac:chgData name="Magfuzur Rahman Shana" userId="S::magfuzur.shana@unwomen.org::65f22215-227e-4294-91aa-c37590ca02eb" providerId="AD" clId="Web-{EBC608C2-AEAA-105C-55AC-E0DECC57E98A}" dt="2025-03-04T09:32:26.383" v="58"/>
          <ac:spMkLst>
            <pc:docMk/>
            <pc:sldMk cId="2015574946" sldId="573"/>
            <ac:spMk id="19" creationId="{2D0C7A39-5A1C-D96E-9591-30BA6EE92E63}"/>
          </ac:spMkLst>
        </pc:spChg>
        <pc:spChg chg="del">
          <ac:chgData name="Magfuzur Rahman Shana" userId="S::magfuzur.shana@unwomen.org::65f22215-227e-4294-91aa-c37590ca02eb" providerId="AD" clId="Web-{EBC608C2-AEAA-105C-55AC-E0DECC57E98A}" dt="2025-03-04T09:32:26.367" v="57"/>
          <ac:spMkLst>
            <pc:docMk/>
            <pc:sldMk cId="2015574946" sldId="573"/>
            <ac:spMk id="20" creationId="{99925B2C-FBF6-2D8C-CB7C-200B0F5FF740}"/>
          </ac:spMkLst>
        </pc:spChg>
        <pc:spChg chg="del">
          <ac:chgData name="Magfuzur Rahman Shana" userId="S::magfuzur.shana@unwomen.org::65f22215-227e-4294-91aa-c37590ca02eb" providerId="AD" clId="Web-{EBC608C2-AEAA-105C-55AC-E0DECC57E98A}" dt="2025-03-04T09:32:26.367" v="56"/>
          <ac:spMkLst>
            <pc:docMk/>
            <pc:sldMk cId="2015574946" sldId="573"/>
            <ac:spMk id="21" creationId="{BFF71854-C631-63F6-C255-CE39322E894F}"/>
          </ac:spMkLst>
        </pc:spChg>
        <pc:spChg chg="del">
          <ac:chgData name="Magfuzur Rahman Shana" userId="S::magfuzur.shana@unwomen.org::65f22215-227e-4294-91aa-c37590ca02eb" providerId="AD" clId="Web-{EBC608C2-AEAA-105C-55AC-E0DECC57E98A}" dt="2025-03-04T09:32:26.367" v="55"/>
          <ac:spMkLst>
            <pc:docMk/>
            <pc:sldMk cId="2015574946" sldId="573"/>
            <ac:spMk id="22" creationId="{F465A1DB-A6C5-6512-7F6A-3E40B3DFBCC1}"/>
          </ac:spMkLst>
        </pc:spChg>
        <pc:spChg chg="del">
          <ac:chgData name="Magfuzur Rahman Shana" userId="S::magfuzur.shana@unwomen.org::65f22215-227e-4294-91aa-c37590ca02eb" providerId="AD" clId="Web-{EBC608C2-AEAA-105C-55AC-E0DECC57E98A}" dt="2025-03-04T09:32:26.367" v="54"/>
          <ac:spMkLst>
            <pc:docMk/>
            <pc:sldMk cId="2015574946" sldId="573"/>
            <ac:spMk id="23" creationId="{A42488D5-C41D-2F78-8CD0-3811C6B8A811}"/>
          </ac:spMkLst>
        </pc:spChg>
        <pc:spChg chg="del">
          <ac:chgData name="Magfuzur Rahman Shana" userId="S::magfuzur.shana@unwomen.org::65f22215-227e-4294-91aa-c37590ca02eb" providerId="AD" clId="Web-{EBC608C2-AEAA-105C-55AC-E0DECC57E98A}" dt="2025-03-04T09:32:26.367" v="53"/>
          <ac:spMkLst>
            <pc:docMk/>
            <pc:sldMk cId="2015574946" sldId="573"/>
            <ac:spMk id="24" creationId="{699C81BB-8614-38DB-C91F-5DBB66F64A2D}"/>
          </ac:spMkLst>
        </pc:spChg>
        <pc:spChg chg="del">
          <ac:chgData name="Magfuzur Rahman Shana" userId="S::magfuzur.shana@unwomen.org::65f22215-227e-4294-91aa-c37590ca02eb" providerId="AD" clId="Web-{EBC608C2-AEAA-105C-55AC-E0DECC57E98A}" dt="2025-03-04T09:32:26.367" v="52"/>
          <ac:spMkLst>
            <pc:docMk/>
            <pc:sldMk cId="2015574946" sldId="573"/>
            <ac:spMk id="25" creationId="{C1047B50-9CC7-766D-1BC5-A7B24D0D3664}"/>
          </ac:spMkLst>
        </pc:spChg>
        <pc:spChg chg="del">
          <ac:chgData name="Magfuzur Rahman Shana" userId="S::magfuzur.shana@unwomen.org::65f22215-227e-4294-91aa-c37590ca02eb" providerId="AD" clId="Web-{EBC608C2-AEAA-105C-55AC-E0DECC57E98A}" dt="2025-03-04T09:32:26.367" v="51"/>
          <ac:spMkLst>
            <pc:docMk/>
            <pc:sldMk cId="2015574946" sldId="573"/>
            <ac:spMk id="26" creationId="{F4B9FF80-F963-4265-8767-A7DCD117EC14}"/>
          </ac:spMkLst>
        </pc:spChg>
        <pc:spChg chg="del">
          <ac:chgData name="Magfuzur Rahman Shana" userId="S::magfuzur.shana@unwomen.org::65f22215-227e-4294-91aa-c37590ca02eb" providerId="AD" clId="Web-{EBC608C2-AEAA-105C-55AC-E0DECC57E98A}" dt="2025-03-04T09:32:26.367" v="50"/>
          <ac:spMkLst>
            <pc:docMk/>
            <pc:sldMk cId="2015574946" sldId="573"/>
            <ac:spMk id="27" creationId="{1F3C2AFC-6B9D-A0CD-81B7-2569EC6B3D70}"/>
          </ac:spMkLst>
        </pc:spChg>
        <pc:spChg chg="del">
          <ac:chgData name="Magfuzur Rahman Shana" userId="S::magfuzur.shana@unwomen.org::65f22215-227e-4294-91aa-c37590ca02eb" providerId="AD" clId="Web-{EBC608C2-AEAA-105C-55AC-E0DECC57E98A}" dt="2025-03-04T09:32:26.367" v="49"/>
          <ac:spMkLst>
            <pc:docMk/>
            <pc:sldMk cId="2015574946" sldId="573"/>
            <ac:spMk id="28" creationId="{F8FC8C88-679B-8F49-E6D8-C823B7564B79}"/>
          </ac:spMkLst>
        </pc:spChg>
        <pc:spChg chg="del">
          <ac:chgData name="Magfuzur Rahman Shana" userId="S::magfuzur.shana@unwomen.org::65f22215-227e-4294-91aa-c37590ca02eb" providerId="AD" clId="Web-{EBC608C2-AEAA-105C-55AC-E0DECC57E98A}" dt="2025-03-04T09:32:26.367" v="48"/>
          <ac:spMkLst>
            <pc:docMk/>
            <pc:sldMk cId="2015574946" sldId="573"/>
            <ac:spMk id="29" creationId="{73AF2AA2-FD7A-F26A-5020-678A7015315C}"/>
          </ac:spMkLst>
        </pc:spChg>
        <pc:spChg chg="del">
          <ac:chgData name="Magfuzur Rahman Shana" userId="S::magfuzur.shana@unwomen.org::65f22215-227e-4294-91aa-c37590ca02eb" providerId="AD" clId="Web-{EBC608C2-AEAA-105C-55AC-E0DECC57E98A}" dt="2025-03-04T09:32:26.367" v="47"/>
          <ac:spMkLst>
            <pc:docMk/>
            <pc:sldMk cId="2015574946" sldId="573"/>
            <ac:spMk id="31" creationId="{DA8B918C-CF50-C123-1187-B07ECFDEF8C4}"/>
          </ac:spMkLst>
        </pc:spChg>
        <pc:spChg chg="del">
          <ac:chgData name="Magfuzur Rahman Shana" userId="S::magfuzur.shana@unwomen.org::65f22215-227e-4294-91aa-c37590ca02eb" providerId="AD" clId="Web-{EBC608C2-AEAA-105C-55AC-E0DECC57E98A}" dt="2025-03-04T09:32:26.367" v="46"/>
          <ac:spMkLst>
            <pc:docMk/>
            <pc:sldMk cId="2015574946" sldId="573"/>
            <ac:spMk id="32" creationId="{8473B623-E77A-DEFA-936D-6E63D9752A43}"/>
          </ac:spMkLst>
        </pc:spChg>
        <pc:spChg chg="del">
          <ac:chgData name="Magfuzur Rahman Shana" userId="S::magfuzur.shana@unwomen.org::65f22215-227e-4294-91aa-c37590ca02eb" providerId="AD" clId="Web-{EBC608C2-AEAA-105C-55AC-E0DECC57E98A}" dt="2025-03-04T09:32:26.367" v="45"/>
          <ac:spMkLst>
            <pc:docMk/>
            <pc:sldMk cId="2015574946" sldId="573"/>
            <ac:spMk id="33" creationId="{8CE04AE2-540B-868A-5439-E712E04AC07E}"/>
          </ac:spMkLst>
        </pc:spChg>
        <pc:spChg chg="del">
          <ac:chgData name="Magfuzur Rahman Shana" userId="S::magfuzur.shana@unwomen.org::65f22215-227e-4294-91aa-c37590ca02eb" providerId="AD" clId="Web-{EBC608C2-AEAA-105C-55AC-E0DECC57E98A}" dt="2025-03-04T09:32:26.367" v="44"/>
          <ac:spMkLst>
            <pc:docMk/>
            <pc:sldMk cId="2015574946" sldId="573"/>
            <ac:spMk id="34" creationId="{4D11C231-01F4-959D-BF2A-E305A6C90602}"/>
          </ac:spMkLst>
        </pc:spChg>
        <pc:spChg chg="del">
          <ac:chgData name="Magfuzur Rahman Shana" userId="S::magfuzur.shana@unwomen.org::65f22215-227e-4294-91aa-c37590ca02eb" providerId="AD" clId="Web-{EBC608C2-AEAA-105C-55AC-E0DECC57E98A}" dt="2025-03-04T09:32:26.367" v="43"/>
          <ac:spMkLst>
            <pc:docMk/>
            <pc:sldMk cId="2015574946" sldId="573"/>
            <ac:spMk id="35" creationId="{3828DD80-A877-C456-99EC-F647E6FA9492}"/>
          </ac:spMkLst>
        </pc:spChg>
        <pc:spChg chg="del">
          <ac:chgData name="Magfuzur Rahman Shana" userId="S::magfuzur.shana@unwomen.org::65f22215-227e-4294-91aa-c37590ca02eb" providerId="AD" clId="Web-{EBC608C2-AEAA-105C-55AC-E0DECC57E98A}" dt="2025-03-04T09:32:26.367" v="42"/>
          <ac:spMkLst>
            <pc:docMk/>
            <pc:sldMk cId="2015574946" sldId="573"/>
            <ac:spMk id="36" creationId="{F3B415F5-780A-D437-46CC-AEAF7F6891C3}"/>
          </ac:spMkLst>
        </pc:spChg>
        <pc:spChg chg="del">
          <ac:chgData name="Magfuzur Rahman Shana" userId="S::magfuzur.shana@unwomen.org::65f22215-227e-4294-91aa-c37590ca02eb" providerId="AD" clId="Web-{EBC608C2-AEAA-105C-55AC-E0DECC57E98A}" dt="2025-03-04T09:32:26.367" v="41"/>
          <ac:spMkLst>
            <pc:docMk/>
            <pc:sldMk cId="2015574946" sldId="573"/>
            <ac:spMk id="37" creationId="{F8F09D69-E45B-1294-A2C1-9B8F32FD6794}"/>
          </ac:spMkLst>
        </pc:spChg>
        <pc:spChg chg="del">
          <ac:chgData name="Magfuzur Rahman Shana" userId="S::magfuzur.shana@unwomen.org::65f22215-227e-4294-91aa-c37590ca02eb" providerId="AD" clId="Web-{EBC608C2-AEAA-105C-55AC-E0DECC57E98A}" dt="2025-03-04T09:32:26.367" v="40"/>
          <ac:spMkLst>
            <pc:docMk/>
            <pc:sldMk cId="2015574946" sldId="573"/>
            <ac:spMk id="38" creationId="{46B31A4A-A376-90C3-6F6C-28C288379A2D}"/>
          </ac:spMkLst>
        </pc:spChg>
        <pc:spChg chg="del">
          <ac:chgData name="Magfuzur Rahman Shana" userId="S::magfuzur.shana@unwomen.org::65f22215-227e-4294-91aa-c37590ca02eb" providerId="AD" clId="Web-{EBC608C2-AEAA-105C-55AC-E0DECC57E98A}" dt="2025-03-04T09:32:26.367" v="39"/>
          <ac:spMkLst>
            <pc:docMk/>
            <pc:sldMk cId="2015574946" sldId="573"/>
            <ac:spMk id="39" creationId="{54AF0EEB-6BC4-BF6E-5B90-5CF12EAA8AE9}"/>
          </ac:spMkLst>
        </pc:spChg>
        <pc:spChg chg="del">
          <ac:chgData name="Magfuzur Rahman Shana" userId="S::magfuzur.shana@unwomen.org::65f22215-227e-4294-91aa-c37590ca02eb" providerId="AD" clId="Web-{EBC608C2-AEAA-105C-55AC-E0DECC57E98A}" dt="2025-03-04T09:32:26.367" v="38"/>
          <ac:spMkLst>
            <pc:docMk/>
            <pc:sldMk cId="2015574946" sldId="573"/>
            <ac:spMk id="40" creationId="{EE5CF052-0397-7AEB-5AE6-DE1AB55A4EC4}"/>
          </ac:spMkLst>
        </pc:spChg>
        <pc:spChg chg="del">
          <ac:chgData name="Magfuzur Rahman Shana" userId="S::magfuzur.shana@unwomen.org::65f22215-227e-4294-91aa-c37590ca02eb" providerId="AD" clId="Web-{EBC608C2-AEAA-105C-55AC-E0DECC57E98A}" dt="2025-03-04T09:32:26.367" v="37"/>
          <ac:spMkLst>
            <pc:docMk/>
            <pc:sldMk cId="2015574946" sldId="573"/>
            <ac:spMk id="41" creationId="{3CAA6882-36BB-44DD-E559-495AA6F63B26}"/>
          </ac:spMkLst>
        </pc:spChg>
        <pc:spChg chg="del">
          <ac:chgData name="Magfuzur Rahman Shana" userId="S::magfuzur.shana@unwomen.org::65f22215-227e-4294-91aa-c37590ca02eb" providerId="AD" clId="Web-{EBC608C2-AEAA-105C-55AC-E0DECC57E98A}" dt="2025-03-04T09:32:26.367" v="36"/>
          <ac:spMkLst>
            <pc:docMk/>
            <pc:sldMk cId="2015574946" sldId="573"/>
            <ac:spMk id="42" creationId="{B6AC32C4-31EB-5246-1492-DAA968C3D2A9}"/>
          </ac:spMkLst>
        </pc:spChg>
        <pc:spChg chg="del">
          <ac:chgData name="Magfuzur Rahman Shana" userId="S::magfuzur.shana@unwomen.org::65f22215-227e-4294-91aa-c37590ca02eb" providerId="AD" clId="Web-{EBC608C2-AEAA-105C-55AC-E0DECC57E98A}" dt="2025-03-04T09:32:26.367" v="35"/>
          <ac:spMkLst>
            <pc:docMk/>
            <pc:sldMk cId="2015574946" sldId="573"/>
            <ac:spMk id="43" creationId="{808717EA-4480-6F0D-A467-3D2D22159A1B}"/>
          </ac:spMkLst>
        </pc:spChg>
        <pc:spChg chg="del">
          <ac:chgData name="Magfuzur Rahman Shana" userId="S::magfuzur.shana@unwomen.org::65f22215-227e-4294-91aa-c37590ca02eb" providerId="AD" clId="Web-{EBC608C2-AEAA-105C-55AC-E0DECC57E98A}" dt="2025-03-04T09:32:26.367" v="34"/>
          <ac:spMkLst>
            <pc:docMk/>
            <pc:sldMk cId="2015574946" sldId="573"/>
            <ac:spMk id="44" creationId="{5269351A-086F-3771-C11B-77BA00201612}"/>
          </ac:spMkLst>
        </pc:spChg>
        <pc:spChg chg="del">
          <ac:chgData name="Magfuzur Rahman Shana" userId="S::magfuzur.shana@unwomen.org::65f22215-227e-4294-91aa-c37590ca02eb" providerId="AD" clId="Web-{EBC608C2-AEAA-105C-55AC-E0DECC57E98A}" dt="2025-03-04T09:32:26.367" v="33"/>
          <ac:spMkLst>
            <pc:docMk/>
            <pc:sldMk cId="2015574946" sldId="573"/>
            <ac:spMk id="45" creationId="{EFA71B62-5708-E5D1-CA1D-424BF5CA4549}"/>
          </ac:spMkLst>
        </pc:spChg>
        <pc:spChg chg="del">
          <ac:chgData name="Magfuzur Rahman Shana" userId="S::magfuzur.shana@unwomen.org::65f22215-227e-4294-91aa-c37590ca02eb" providerId="AD" clId="Web-{EBC608C2-AEAA-105C-55AC-E0DECC57E98A}" dt="2025-03-04T09:32:26.367" v="32"/>
          <ac:spMkLst>
            <pc:docMk/>
            <pc:sldMk cId="2015574946" sldId="573"/>
            <ac:spMk id="46" creationId="{8C2C462E-C0E8-BD7C-6ED1-5EFC14D06705}"/>
          </ac:spMkLst>
        </pc:spChg>
        <pc:spChg chg="del">
          <ac:chgData name="Magfuzur Rahman Shana" userId="S::magfuzur.shana@unwomen.org::65f22215-227e-4294-91aa-c37590ca02eb" providerId="AD" clId="Web-{EBC608C2-AEAA-105C-55AC-E0DECC57E98A}" dt="2025-03-04T09:32:26.367" v="31"/>
          <ac:spMkLst>
            <pc:docMk/>
            <pc:sldMk cId="2015574946" sldId="573"/>
            <ac:spMk id="47" creationId="{394C7896-597E-4DA7-A60E-068FCC1773EB}"/>
          </ac:spMkLst>
        </pc:spChg>
        <pc:spChg chg="del">
          <ac:chgData name="Magfuzur Rahman Shana" userId="S::magfuzur.shana@unwomen.org::65f22215-227e-4294-91aa-c37590ca02eb" providerId="AD" clId="Web-{EBC608C2-AEAA-105C-55AC-E0DECC57E98A}" dt="2025-03-04T09:32:26.367" v="30"/>
          <ac:spMkLst>
            <pc:docMk/>
            <pc:sldMk cId="2015574946" sldId="573"/>
            <ac:spMk id="48" creationId="{776C1647-AD01-C1CF-DE35-0C0CFE9F55FF}"/>
          </ac:spMkLst>
        </pc:spChg>
        <pc:spChg chg="del">
          <ac:chgData name="Magfuzur Rahman Shana" userId="S::magfuzur.shana@unwomen.org::65f22215-227e-4294-91aa-c37590ca02eb" providerId="AD" clId="Web-{EBC608C2-AEAA-105C-55AC-E0DECC57E98A}" dt="2025-03-04T09:32:26.367" v="29"/>
          <ac:spMkLst>
            <pc:docMk/>
            <pc:sldMk cId="2015574946" sldId="573"/>
            <ac:spMk id="49" creationId="{34508C8B-4BF8-4267-27AC-6EAE8E7FC366}"/>
          </ac:spMkLst>
        </pc:spChg>
        <pc:spChg chg="del">
          <ac:chgData name="Magfuzur Rahman Shana" userId="S::magfuzur.shana@unwomen.org::65f22215-227e-4294-91aa-c37590ca02eb" providerId="AD" clId="Web-{EBC608C2-AEAA-105C-55AC-E0DECC57E98A}" dt="2025-03-04T09:32:26.367" v="28"/>
          <ac:spMkLst>
            <pc:docMk/>
            <pc:sldMk cId="2015574946" sldId="573"/>
            <ac:spMk id="50" creationId="{06B24A91-EFF2-38E3-1288-331E792F2D36}"/>
          </ac:spMkLst>
        </pc:spChg>
        <pc:spChg chg="del">
          <ac:chgData name="Magfuzur Rahman Shana" userId="S::magfuzur.shana@unwomen.org::65f22215-227e-4294-91aa-c37590ca02eb" providerId="AD" clId="Web-{EBC608C2-AEAA-105C-55AC-E0DECC57E98A}" dt="2025-03-04T09:32:26.367" v="27"/>
          <ac:spMkLst>
            <pc:docMk/>
            <pc:sldMk cId="2015574946" sldId="573"/>
            <ac:spMk id="51" creationId="{FA8A4D3F-41DF-0A0E-46E9-4BC36DE51F3B}"/>
          </ac:spMkLst>
        </pc:spChg>
        <pc:spChg chg="del">
          <ac:chgData name="Magfuzur Rahman Shana" userId="S::magfuzur.shana@unwomen.org::65f22215-227e-4294-91aa-c37590ca02eb" providerId="AD" clId="Web-{EBC608C2-AEAA-105C-55AC-E0DECC57E98A}" dt="2025-03-04T09:32:26.367" v="26"/>
          <ac:spMkLst>
            <pc:docMk/>
            <pc:sldMk cId="2015574946" sldId="573"/>
            <ac:spMk id="52" creationId="{88110CE5-73E3-14E1-7016-0BE8A7626C8D}"/>
          </ac:spMkLst>
        </pc:spChg>
        <pc:spChg chg="del">
          <ac:chgData name="Magfuzur Rahman Shana" userId="S::magfuzur.shana@unwomen.org::65f22215-227e-4294-91aa-c37590ca02eb" providerId="AD" clId="Web-{EBC608C2-AEAA-105C-55AC-E0DECC57E98A}" dt="2025-03-04T09:32:26.367" v="25"/>
          <ac:spMkLst>
            <pc:docMk/>
            <pc:sldMk cId="2015574946" sldId="573"/>
            <ac:spMk id="58" creationId="{F4AD9968-625F-59B3-9E68-E7E3B9F9CD77}"/>
          </ac:spMkLst>
        </pc:spChg>
        <pc:spChg chg="del">
          <ac:chgData name="Magfuzur Rahman Shana" userId="S::magfuzur.shana@unwomen.org::65f22215-227e-4294-91aa-c37590ca02eb" providerId="AD" clId="Web-{EBC608C2-AEAA-105C-55AC-E0DECC57E98A}" dt="2025-03-04T09:32:26.367" v="24"/>
          <ac:spMkLst>
            <pc:docMk/>
            <pc:sldMk cId="2015574946" sldId="573"/>
            <ac:spMk id="59" creationId="{391EB7C3-6DC1-EFE3-194A-721E0F65EC4E}"/>
          </ac:spMkLst>
        </pc:spChg>
        <pc:spChg chg="del">
          <ac:chgData name="Magfuzur Rahman Shana" userId="S::magfuzur.shana@unwomen.org::65f22215-227e-4294-91aa-c37590ca02eb" providerId="AD" clId="Web-{EBC608C2-AEAA-105C-55AC-E0DECC57E98A}" dt="2025-03-04T09:32:26.367" v="23"/>
          <ac:spMkLst>
            <pc:docMk/>
            <pc:sldMk cId="2015574946" sldId="573"/>
            <ac:spMk id="60" creationId="{FE9693C4-5581-F3FB-731B-4FAC4E44BF9C}"/>
          </ac:spMkLst>
        </pc:spChg>
        <pc:spChg chg="del">
          <ac:chgData name="Magfuzur Rahman Shana" userId="S::magfuzur.shana@unwomen.org::65f22215-227e-4294-91aa-c37590ca02eb" providerId="AD" clId="Web-{EBC608C2-AEAA-105C-55AC-E0DECC57E98A}" dt="2025-03-04T09:32:26.367" v="22"/>
          <ac:spMkLst>
            <pc:docMk/>
            <pc:sldMk cId="2015574946" sldId="573"/>
            <ac:spMk id="61" creationId="{FDEDA169-DF1C-771E-0348-72E080A9201F}"/>
          </ac:spMkLst>
        </pc:spChg>
        <pc:spChg chg="del">
          <ac:chgData name="Magfuzur Rahman Shana" userId="S::magfuzur.shana@unwomen.org::65f22215-227e-4294-91aa-c37590ca02eb" providerId="AD" clId="Web-{EBC608C2-AEAA-105C-55AC-E0DECC57E98A}" dt="2025-03-04T09:32:26.367" v="21"/>
          <ac:spMkLst>
            <pc:docMk/>
            <pc:sldMk cId="2015574946" sldId="573"/>
            <ac:spMk id="78" creationId="{E442549B-C3D4-50EE-4731-145D5FA0F6E0}"/>
          </ac:spMkLst>
        </pc:spChg>
        <pc:spChg chg="del">
          <ac:chgData name="Magfuzur Rahman Shana" userId="S::magfuzur.shana@unwomen.org::65f22215-227e-4294-91aa-c37590ca02eb" providerId="AD" clId="Web-{EBC608C2-AEAA-105C-55AC-E0DECC57E98A}" dt="2025-03-04T09:32:26.367" v="20"/>
          <ac:spMkLst>
            <pc:docMk/>
            <pc:sldMk cId="2015574946" sldId="573"/>
            <ac:spMk id="79" creationId="{BF82AF2D-CC76-B86C-D54E-FF89D0F5286A}"/>
          </ac:spMkLst>
        </pc:spChg>
        <pc:spChg chg="del">
          <ac:chgData name="Magfuzur Rahman Shana" userId="S::magfuzur.shana@unwomen.org::65f22215-227e-4294-91aa-c37590ca02eb" providerId="AD" clId="Web-{EBC608C2-AEAA-105C-55AC-E0DECC57E98A}" dt="2025-03-04T09:32:26.367" v="18"/>
          <ac:spMkLst>
            <pc:docMk/>
            <pc:sldMk cId="2015574946" sldId="573"/>
            <ac:spMk id="84" creationId="{3D141AB6-E5F8-AC09-4A87-55179C96D523}"/>
          </ac:spMkLst>
        </pc:spChg>
        <pc:spChg chg="del">
          <ac:chgData name="Magfuzur Rahman Shana" userId="S::magfuzur.shana@unwomen.org::65f22215-227e-4294-91aa-c37590ca02eb" providerId="AD" clId="Web-{EBC608C2-AEAA-105C-55AC-E0DECC57E98A}" dt="2025-03-04T09:32:26.367" v="17"/>
          <ac:spMkLst>
            <pc:docMk/>
            <pc:sldMk cId="2015574946" sldId="573"/>
            <ac:spMk id="85" creationId="{812987A8-5607-7E7D-301A-1FF73B18A5F6}"/>
          </ac:spMkLst>
        </pc:spChg>
        <pc:spChg chg="del">
          <ac:chgData name="Magfuzur Rahman Shana" userId="S::magfuzur.shana@unwomen.org::65f22215-227e-4294-91aa-c37590ca02eb" providerId="AD" clId="Web-{EBC608C2-AEAA-105C-55AC-E0DECC57E98A}" dt="2025-03-04T09:32:26.367" v="16"/>
          <ac:spMkLst>
            <pc:docMk/>
            <pc:sldMk cId="2015574946" sldId="573"/>
            <ac:spMk id="86" creationId="{046BB264-29C5-2DDB-A806-420E4F322382}"/>
          </ac:spMkLst>
        </pc:spChg>
        <pc:spChg chg="del">
          <ac:chgData name="Magfuzur Rahman Shana" userId="S::magfuzur.shana@unwomen.org::65f22215-227e-4294-91aa-c37590ca02eb" providerId="AD" clId="Web-{EBC608C2-AEAA-105C-55AC-E0DECC57E98A}" dt="2025-03-04T09:32:26.367" v="15"/>
          <ac:spMkLst>
            <pc:docMk/>
            <pc:sldMk cId="2015574946" sldId="573"/>
            <ac:spMk id="87" creationId="{9B1FE17D-F74B-BE89-9611-BF276FA01BAC}"/>
          </ac:spMkLst>
        </pc:spChg>
        <pc:spChg chg="del">
          <ac:chgData name="Magfuzur Rahman Shana" userId="S::magfuzur.shana@unwomen.org::65f22215-227e-4294-91aa-c37590ca02eb" providerId="AD" clId="Web-{EBC608C2-AEAA-105C-55AC-E0DECC57E98A}" dt="2025-03-04T09:32:26.367" v="14"/>
          <ac:spMkLst>
            <pc:docMk/>
            <pc:sldMk cId="2015574946" sldId="573"/>
            <ac:spMk id="88" creationId="{04B0B41E-8C2E-0BB4-5DEB-AE3BB0C3498D}"/>
          </ac:spMkLst>
        </pc:spChg>
        <pc:spChg chg="del">
          <ac:chgData name="Magfuzur Rahman Shana" userId="S::magfuzur.shana@unwomen.org::65f22215-227e-4294-91aa-c37590ca02eb" providerId="AD" clId="Web-{EBC608C2-AEAA-105C-55AC-E0DECC57E98A}" dt="2025-03-04T09:32:26.367" v="13"/>
          <ac:spMkLst>
            <pc:docMk/>
            <pc:sldMk cId="2015574946" sldId="573"/>
            <ac:spMk id="89" creationId="{5DFA13EC-5739-EFEF-6462-CDC58B1BE582}"/>
          </ac:spMkLst>
        </pc:spChg>
        <pc:spChg chg="del">
          <ac:chgData name="Magfuzur Rahman Shana" userId="S::magfuzur.shana@unwomen.org::65f22215-227e-4294-91aa-c37590ca02eb" providerId="AD" clId="Web-{EBC608C2-AEAA-105C-55AC-E0DECC57E98A}" dt="2025-03-04T09:32:26.367" v="12"/>
          <ac:spMkLst>
            <pc:docMk/>
            <pc:sldMk cId="2015574946" sldId="573"/>
            <ac:spMk id="90" creationId="{344F8342-8B53-9BAE-3C20-8F933C815A30}"/>
          </ac:spMkLst>
        </pc:spChg>
        <pc:spChg chg="del">
          <ac:chgData name="Magfuzur Rahman Shana" userId="S::magfuzur.shana@unwomen.org::65f22215-227e-4294-91aa-c37590ca02eb" providerId="AD" clId="Web-{EBC608C2-AEAA-105C-55AC-E0DECC57E98A}" dt="2025-03-04T09:32:26.352" v="11"/>
          <ac:spMkLst>
            <pc:docMk/>
            <pc:sldMk cId="2015574946" sldId="573"/>
            <ac:spMk id="91" creationId="{CCE70887-BE9B-0AA7-AF34-01D624B3C172}"/>
          </ac:spMkLst>
        </pc:spChg>
        <pc:spChg chg="del">
          <ac:chgData name="Magfuzur Rahman Shana" userId="S::magfuzur.shana@unwomen.org::65f22215-227e-4294-91aa-c37590ca02eb" providerId="AD" clId="Web-{EBC608C2-AEAA-105C-55AC-E0DECC57E98A}" dt="2025-03-04T09:32:26.352" v="10"/>
          <ac:spMkLst>
            <pc:docMk/>
            <pc:sldMk cId="2015574946" sldId="573"/>
            <ac:spMk id="92" creationId="{271D430C-3595-95E7-5666-9D73791E552A}"/>
          </ac:spMkLst>
        </pc:spChg>
        <pc:spChg chg="del">
          <ac:chgData name="Magfuzur Rahman Shana" userId="S::magfuzur.shana@unwomen.org::65f22215-227e-4294-91aa-c37590ca02eb" providerId="AD" clId="Web-{EBC608C2-AEAA-105C-55AC-E0DECC57E98A}" dt="2025-03-04T09:32:26.352" v="9"/>
          <ac:spMkLst>
            <pc:docMk/>
            <pc:sldMk cId="2015574946" sldId="573"/>
            <ac:spMk id="93" creationId="{762303A1-AF5A-7241-D746-7DD64F19351E}"/>
          </ac:spMkLst>
        </pc:spChg>
        <pc:spChg chg="del">
          <ac:chgData name="Magfuzur Rahman Shana" userId="S::magfuzur.shana@unwomen.org::65f22215-227e-4294-91aa-c37590ca02eb" providerId="AD" clId="Web-{EBC608C2-AEAA-105C-55AC-E0DECC57E98A}" dt="2025-03-04T09:32:26.352" v="8"/>
          <ac:spMkLst>
            <pc:docMk/>
            <pc:sldMk cId="2015574946" sldId="573"/>
            <ac:spMk id="94" creationId="{8286108F-66DA-A0D9-F521-751179B38E6C}"/>
          </ac:spMkLst>
        </pc:spChg>
        <pc:spChg chg="del">
          <ac:chgData name="Magfuzur Rahman Shana" userId="S::magfuzur.shana@unwomen.org::65f22215-227e-4294-91aa-c37590ca02eb" providerId="AD" clId="Web-{EBC608C2-AEAA-105C-55AC-E0DECC57E98A}" dt="2025-03-04T09:32:26.352" v="7"/>
          <ac:spMkLst>
            <pc:docMk/>
            <pc:sldMk cId="2015574946" sldId="573"/>
            <ac:spMk id="95" creationId="{EF8EF7F2-A679-0269-07C0-0D4EAB87E17A}"/>
          </ac:spMkLst>
        </pc:spChg>
        <pc:spChg chg="del">
          <ac:chgData name="Magfuzur Rahman Shana" userId="S::magfuzur.shana@unwomen.org::65f22215-227e-4294-91aa-c37590ca02eb" providerId="AD" clId="Web-{EBC608C2-AEAA-105C-55AC-E0DECC57E98A}" dt="2025-03-04T09:32:26.352" v="6"/>
          <ac:spMkLst>
            <pc:docMk/>
            <pc:sldMk cId="2015574946" sldId="573"/>
            <ac:spMk id="96" creationId="{4C1D35A5-C4E2-7D47-B516-4C2F16C2EADA}"/>
          </ac:spMkLst>
        </pc:spChg>
        <pc:picChg chg="del">
          <ac:chgData name="Magfuzur Rahman Shana" userId="S::magfuzur.shana@unwomen.org::65f22215-227e-4294-91aa-c37590ca02eb" providerId="AD" clId="Web-{EBC608C2-AEAA-105C-55AC-E0DECC57E98A}" dt="2025-03-04T09:32:26.352" v="5"/>
          <ac:picMkLst>
            <pc:docMk/>
            <pc:sldMk cId="2015574946" sldId="573"/>
            <ac:picMk id="97" creationId="{B1722377-8E10-7F3D-16F7-C9365D653BFE}"/>
          </ac:picMkLst>
        </pc:picChg>
        <pc:picChg chg="del">
          <ac:chgData name="Magfuzur Rahman Shana" userId="S::magfuzur.shana@unwomen.org::65f22215-227e-4294-91aa-c37590ca02eb" providerId="AD" clId="Web-{EBC608C2-AEAA-105C-55AC-E0DECC57E98A}" dt="2025-03-04T09:32:26.352" v="4"/>
          <ac:picMkLst>
            <pc:docMk/>
            <pc:sldMk cId="2015574946" sldId="573"/>
            <ac:picMk id="98" creationId="{35AC418E-5F77-DEBD-438B-1BCB2A40EC98}"/>
          </ac:picMkLst>
        </pc:picChg>
        <pc:picChg chg="del">
          <ac:chgData name="Magfuzur Rahman Shana" userId="S::magfuzur.shana@unwomen.org::65f22215-227e-4294-91aa-c37590ca02eb" providerId="AD" clId="Web-{EBC608C2-AEAA-105C-55AC-E0DECC57E98A}" dt="2025-03-04T09:32:26.352" v="3"/>
          <ac:picMkLst>
            <pc:docMk/>
            <pc:sldMk cId="2015574946" sldId="573"/>
            <ac:picMk id="99" creationId="{5F632B81-FB78-B251-1F85-337AAA18EDF9}"/>
          </ac:picMkLst>
        </pc:picChg>
        <pc:picChg chg="del">
          <ac:chgData name="Magfuzur Rahman Shana" userId="S::magfuzur.shana@unwomen.org::65f22215-227e-4294-91aa-c37590ca02eb" providerId="AD" clId="Web-{EBC608C2-AEAA-105C-55AC-E0DECC57E98A}" dt="2025-03-04T09:32:26.352" v="2"/>
          <ac:picMkLst>
            <pc:docMk/>
            <pc:sldMk cId="2015574946" sldId="573"/>
            <ac:picMk id="100" creationId="{A795FBF7-B1AC-3A6C-2CBD-725AF533FD20}"/>
          </ac:picMkLst>
        </pc:picChg>
        <pc:picChg chg="del">
          <ac:chgData name="Magfuzur Rahman Shana" userId="S::magfuzur.shana@unwomen.org::65f22215-227e-4294-91aa-c37590ca02eb" providerId="AD" clId="Web-{EBC608C2-AEAA-105C-55AC-E0DECC57E98A}" dt="2025-03-04T09:32:26.352" v="1"/>
          <ac:picMkLst>
            <pc:docMk/>
            <pc:sldMk cId="2015574946" sldId="573"/>
            <ac:picMk id="101" creationId="{B1A3CA0E-AA4B-D298-5F0D-4A3BE0E96F76}"/>
          </ac:picMkLst>
        </pc:picChg>
      </pc:sldChg>
    </pc:docChg>
  </pc:docChgLst>
  <pc:docChgLst>
    <pc:chgData name="Afzal Hossain" userId="f297e6a6-c88d-4e77-9abd-8771273f618f" providerId="ADAL" clId="{96313CAE-4CBA-4C40-A0B4-6BC4124D483E}"/>
    <pc:docChg chg="undo redo custSel addSld delSld modSld sldOrd modNotesMaster">
      <pc:chgData name="Afzal Hossain" userId="f297e6a6-c88d-4e77-9abd-8771273f618f" providerId="ADAL" clId="{96313CAE-4CBA-4C40-A0B4-6BC4124D483E}" dt="2025-03-05T06:35:19.504" v="1634"/>
      <pc:docMkLst>
        <pc:docMk/>
      </pc:docMkLst>
      <pc:sldChg chg="del">
        <pc:chgData name="Afzal Hossain" userId="f297e6a6-c88d-4e77-9abd-8771273f618f" providerId="ADAL" clId="{96313CAE-4CBA-4C40-A0B4-6BC4124D483E}" dt="2025-03-03T05:21:05.451" v="355" actId="47"/>
        <pc:sldMkLst>
          <pc:docMk/>
          <pc:sldMk cId="1738062563" sldId="527"/>
        </pc:sldMkLst>
      </pc:sldChg>
      <pc:sldChg chg="modSp mod modNotes">
        <pc:chgData name="Afzal Hossain" userId="f297e6a6-c88d-4e77-9abd-8771273f618f" providerId="ADAL" clId="{96313CAE-4CBA-4C40-A0B4-6BC4124D483E}" dt="2025-03-05T06:35:19.504" v="1634"/>
        <pc:sldMkLst>
          <pc:docMk/>
          <pc:sldMk cId="493506273" sldId="559"/>
        </pc:sldMkLst>
        <pc:picChg chg="mod">
          <ac:chgData name="Afzal Hossain" userId="f297e6a6-c88d-4e77-9abd-8771273f618f" providerId="ADAL" clId="{96313CAE-4CBA-4C40-A0B4-6BC4124D483E}" dt="2025-03-03T09:56:01.699" v="1335" actId="1076"/>
          <ac:picMkLst>
            <pc:docMk/>
            <pc:sldMk cId="493506273" sldId="559"/>
            <ac:picMk id="6" creationId="{705BF446-CE63-35E9-C8B3-1C578148428E}"/>
          </ac:picMkLst>
        </pc:picChg>
      </pc:sldChg>
      <pc:sldChg chg="addSp modSp del mod">
        <pc:chgData name="Afzal Hossain" userId="f297e6a6-c88d-4e77-9abd-8771273f618f" providerId="ADAL" clId="{96313CAE-4CBA-4C40-A0B4-6BC4124D483E}" dt="2025-03-03T05:42:33.192" v="668" actId="47"/>
        <pc:sldMkLst>
          <pc:docMk/>
          <pc:sldMk cId="756930663" sldId="560"/>
        </pc:sldMkLst>
        <pc:spChg chg="mod">
          <ac:chgData name="Afzal Hossain" userId="f297e6a6-c88d-4e77-9abd-8771273f618f" providerId="ADAL" clId="{96313CAE-4CBA-4C40-A0B4-6BC4124D483E}" dt="2025-03-03T05:18:48.823" v="341" actId="1076"/>
          <ac:spMkLst>
            <pc:docMk/>
            <pc:sldMk cId="756930663" sldId="560"/>
            <ac:spMk id="6" creationId="{48F36115-9F03-788F-F9E0-E1B57A410036}"/>
          </ac:spMkLst>
        </pc:spChg>
        <pc:spChg chg="mod">
          <ac:chgData name="Afzal Hossain" userId="f297e6a6-c88d-4e77-9abd-8771273f618f" providerId="ADAL" clId="{96313CAE-4CBA-4C40-A0B4-6BC4124D483E}" dt="2025-03-03T05:18:48.823" v="341" actId="1076"/>
          <ac:spMkLst>
            <pc:docMk/>
            <pc:sldMk cId="756930663" sldId="560"/>
            <ac:spMk id="8" creationId="{B0BB89CB-DBA2-7A7B-FE2E-D22D9685F3E0}"/>
          </ac:spMkLst>
        </pc:spChg>
        <pc:spChg chg="mod">
          <ac:chgData name="Afzal Hossain" userId="f297e6a6-c88d-4e77-9abd-8771273f618f" providerId="ADAL" clId="{96313CAE-4CBA-4C40-A0B4-6BC4124D483E}" dt="2025-03-03T05:18:51.660" v="342"/>
          <ac:spMkLst>
            <pc:docMk/>
            <pc:sldMk cId="756930663" sldId="560"/>
            <ac:spMk id="31" creationId="{99A4342F-E1C9-2748-3CB6-400B2EE6E4D3}"/>
          </ac:spMkLst>
        </pc:spChg>
        <pc:spChg chg="mod">
          <ac:chgData name="Afzal Hossain" userId="f297e6a6-c88d-4e77-9abd-8771273f618f" providerId="ADAL" clId="{96313CAE-4CBA-4C40-A0B4-6BC4124D483E}" dt="2025-03-03T05:18:51.660" v="342"/>
          <ac:spMkLst>
            <pc:docMk/>
            <pc:sldMk cId="756930663" sldId="560"/>
            <ac:spMk id="32" creationId="{19599938-B0DA-4259-2F9D-585B2C98DEF9}"/>
          </ac:spMkLst>
        </pc:spChg>
        <pc:spChg chg="add mod">
          <ac:chgData name="Afzal Hossain" userId="f297e6a6-c88d-4e77-9abd-8771273f618f" providerId="ADAL" clId="{96313CAE-4CBA-4C40-A0B4-6BC4124D483E}" dt="2025-03-03T05:18:54.781" v="343" actId="1076"/>
          <ac:spMkLst>
            <pc:docMk/>
            <pc:sldMk cId="756930663" sldId="560"/>
            <ac:spMk id="36" creationId="{057A87FC-1AF1-5606-B136-532A712536CF}"/>
          </ac:spMkLst>
        </pc:spChg>
        <pc:grpChg chg="add mod">
          <ac:chgData name="Afzal Hossain" userId="f297e6a6-c88d-4e77-9abd-8771273f618f" providerId="ADAL" clId="{96313CAE-4CBA-4C40-A0B4-6BC4124D483E}" dt="2025-03-03T05:18:54.781" v="343" actId="1076"/>
          <ac:grpSpMkLst>
            <pc:docMk/>
            <pc:sldMk cId="756930663" sldId="560"/>
            <ac:grpSpMk id="30" creationId="{C4E560F8-2BFC-5BAB-3768-7DD18DE3DEA7}"/>
          </ac:grpSpMkLst>
        </pc:grpChg>
        <pc:picChg chg="add mod">
          <ac:chgData name="Afzal Hossain" userId="f297e6a6-c88d-4e77-9abd-8771273f618f" providerId="ADAL" clId="{96313CAE-4CBA-4C40-A0B4-6BC4124D483E}" dt="2025-03-03T05:38:53.384" v="607"/>
          <ac:picMkLst>
            <pc:docMk/>
            <pc:sldMk cId="756930663" sldId="560"/>
            <ac:picMk id="2" creationId="{BF1D4F53-F9AC-D0B5-9390-18C7525791A5}"/>
          </ac:picMkLst>
        </pc:picChg>
      </pc:sldChg>
      <pc:sldChg chg="addSp delSp modSp mod ord modNotes">
        <pc:chgData name="Afzal Hossain" userId="f297e6a6-c88d-4e77-9abd-8771273f618f" providerId="ADAL" clId="{96313CAE-4CBA-4C40-A0B4-6BC4124D483E}" dt="2025-03-05T06:35:19.504" v="1634"/>
        <pc:sldMkLst>
          <pc:docMk/>
          <pc:sldMk cId="2259809680" sldId="561"/>
        </pc:sldMkLst>
        <pc:spChg chg="add mod topLvl">
          <ac:chgData name="Afzal Hossain" userId="f297e6a6-c88d-4e77-9abd-8771273f618f" providerId="ADAL" clId="{96313CAE-4CBA-4C40-A0B4-6BC4124D483E}" dt="2025-03-03T05:41:58.339" v="667" actId="164"/>
          <ac:spMkLst>
            <pc:docMk/>
            <pc:sldMk cId="2259809680" sldId="561"/>
            <ac:spMk id="2" creationId="{DFCA7B41-C6C1-C718-BA51-C5D5E29B0CDD}"/>
          </ac:spMkLst>
        </pc:spChg>
        <pc:spChg chg="mod">
          <ac:chgData name="Afzal Hossain" userId="f297e6a6-c88d-4e77-9abd-8771273f618f" providerId="ADAL" clId="{96313CAE-4CBA-4C40-A0B4-6BC4124D483E}" dt="2025-03-04T09:35:36.916" v="1378" actId="14100"/>
          <ac:spMkLst>
            <pc:docMk/>
            <pc:sldMk cId="2259809680" sldId="561"/>
            <ac:spMk id="6" creationId="{48F36115-9F03-788F-F9E0-E1B57A410036}"/>
          </ac:spMkLst>
        </pc:spChg>
        <pc:spChg chg="del">
          <ac:chgData name="Afzal Hossain" userId="f297e6a6-c88d-4e77-9abd-8771273f618f" providerId="ADAL" clId="{96313CAE-4CBA-4C40-A0B4-6BC4124D483E}" dt="2025-03-04T14:19:01.832" v="1468" actId="478"/>
          <ac:spMkLst>
            <pc:docMk/>
            <pc:sldMk cId="2259809680" sldId="561"/>
            <ac:spMk id="9" creationId="{D7F59EDF-634A-48F3-B17C-969A0012BF2F}"/>
          </ac:spMkLst>
        </pc:spChg>
        <pc:spChg chg="mod topLvl">
          <ac:chgData name="Afzal Hossain" userId="f297e6a6-c88d-4e77-9abd-8771273f618f" providerId="ADAL" clId="{96313CAE-4CBA-4C40-A0B4-6BC4124D483E}" dt="2025-03-03T05:41:58.339" v="667" actId="164"/>
          <ac:spMkLst>
            <pc:docMk/>
            <pc:sldMk cId="2259809680" sldId="561"/>
            <ac:spMk id="11" creationId="{3DA227A7-2613-92F9-79B5-08DA1231F020}"/>
          </ac:spMkLst>
        </pc:spChg>
        <pc:spChg chg="mod">
          <ac:chgData name="Afzal Hossain" userId="f297e6a6-c88d-4e77-9abd-8771273f618f" providerId="ADAL" clId="{96313CAE-4CBA-4C40-A0B4-6BC4124D483E}" dt="2025-03-03T05:28:54.445" v="452" actId="164"/>
          <ac:spMkLst>
            <pc:docMk/>
            <pc:sldMk cId="2259809680" sldId="561"/>
            <ac:spMk id="12" creationId="{D38E1AE7-088A-305B-A745-D298345936B3}"/>
          </ac:spMkLst>
        </pc:spChg>
        <pc:spChg chg="mod">
          <ac:chgData name="Afzal Hossain" userId="f297e6a6-c88d-4e77-9abd-8771273f618f" providerId="ADAL" clId="{96313CAE-4CBA-4C40-A0B4-6BC4124D483E}" dt="2025-03-03T05:28:54.445" v="452" actId="164"/>
          <ac:spMkLst>
            <pc:docMk/>
            <pc:sldMk cId="2259809680" sldId="561"/>
            <ac:spMk id="13" creationId="{B0F7FDA3-441E-7BF6-11F0-A04E9792312F}"/>
          </ac:spMkLst>
        </pc:spChg>
        <pc:spChg chg="mod">
          <ac:chgData name="Afzal Hossain" userId="f297e6a6-c88d-4e77-9abd-8771273f618f" providerId="ADAL" clId="{96313CAE-4CBA-4C40-A0B4-6BC4124D483E}" dt="2025-03-03T05:30:20.489" v="468" actId="207"/>
          <ac:spMkLst>
            <pc:docMk/>
            <pc:sldMk cId="2259809680" sldId="561"/>
            <ac:spMk id="15" creationId="{B5B98D62-37B7-1629-E240-096DE8421176}"/>
          </ac:spMkLst>
        </pc:spChg>
        <pc:spChg chg="mod">
          <ac:chgData name="Afzal Hossain" userId="f297e6a6-c88d-4e77-9abd-8771273f618f" providerId="ADAL" clId="{96313CAE-4CBA-4C40-A0B4-6BC4124D483E}" dt="2025-03-03T05:29:38.857" v="462" actId="1076"/>
          <ac:spMkLst>
            <pc:docMk/>
            <pc:sldMk cId="2259809680" sldId="561"/>
            <ac:spMk id="16" creationId="{0AA466D7-462A-D8C7-E1E8-D177C99EAC59}"/>
          </ac:spMkLst>
        </pc:spChg>
        <pc:spChg chg="add mod">
          <ac:chgData name="Afzal Hossain" userId="f297e6a6-c88d-4e77-9abd-8771273f618f" providerId="ADAL" clId="{96313CAE-4CBA-4C40-A0B4-6BC4124D483E}" dt="2025-03-03T05:31:31.914" v="551" actId="20577"/>
          <ac:spMkLst>
            <pc:docMk/>
            <pc:sldMk cId="2259809680" sldId="561"/>
            <ac:spMk id="17" creationId="{259EBD3D-C396-E2A5-B0CD-DDB8991E1997}"/>
          </ac:spMkLst>
        </pc:spChg>
        <pc:spChg chg="add mod">
          <ac:chgData name="Afzal Hossain" userId="f297e6a6-c88d-4e77-9abd-8771273f618f" providerId="ADAL" clId="{96313CAE-4CBA-4C40-A0B4-6BC4124D483E}" dt="2025-03-03T05:35:57.590" v="589" actId="1076"/>
          <ac:spMkLst>
            <pc:docMk/>
            <pc:sldMk cId="2259809680" sldId="561"/>
            <ac:spMk id="19" creationId="{694638C8-78BF-307A-3301-E7A0D30BBA90}"/>
          </ac:spMkLst>
        </pc:spChg>
        <pc:spChg chg="mod">
          <ac:chgData name="Afzal Hossain" userId="f297e6a6-c88d-4e77-9abd-8771273f618f" providerId="ADAL" clId="{96313CAE-4CBA-4C40-A0B4-6BC4124D483E}" dt="2025-03-03T05:38:21.257" v="600" actId="165"/>
          <ac:spMkLst>
            <pc:docMk/>
            <pc:sldMk cId="2259809680" sldId="561"/>
            <ac:spMk id="24" creationId="{B41C1749-959B-0385-3386-968DEE177F64}"/>
          </ac:spMkLst>
        </pc:spChg>
        <pc:spChg chg="mod">
          <ac:chgData name="Afzal Hossain" userId="f297e6a6-c88d-4e77-9abd-8771273f618f" providerId="ADAL" clId="{96313CAE-4CBA-4C40-A0B4-6BC4124D483E}" dt="2025-03-03T05:38:21.257" v="600" actId="165"/>
          <ac:spMkLst>
            <pc:docMk/>
            <pc:sldMk cId="2259809680" sldId="561"/>
            <ac:spMk id="25" creationId="{95253FA8-03EE-5E0E-C612-ECDA578EDFC6}"/>
          </ac:spMkLst>
        </pc:spChg>
        <pc:spChg chg="mod">
          <ac:chgData name="Afzal Hossain" userId="f297e6a6-c88d-4e77-9abd-8771273f618f" providerId="ADAL" clId="{96313CAE-4CBA-4C40-A0B4-6BC4124D483E}" dt="2025-03-03T05:38:21.257" v="600" actId="165"/>
          <ac:spMkLst>
            <pc:docMk/>
            <pc:sldMk cId="2259809680" sldId="561"/>
            <ac:spMk id="27" creationId="{31ABF66B-5D99-3C8F-2B36-09E07EA3E6A8}"/>
          </ac:spMkLst>
        </pc:spChg>
        <pc:spChg chg="mod">
          <ac:chgData name="Afzal Hossain" userId="f297e6a6-c88d-4e77-9abd-8771273f618f" providerId="ADAL" clId="{96313CAE-4CBA-4C40-A0B4-6BC4124D483E}" dt="2025-03-03T05:38:21.257" v="600" actId="165"/>
          <ac:spMkLst>
            <pc:docMk/>
            <pc:sldMk cId="2259809680" sldId="561"/>
            <ac:spMk id="28" creationId="{96640E1E-487E-7AC5-E9B1-12D244B1B6DE}"/>
          </ac:spMkLst>
        </pc:spChg>
        <pc:spChg chg="add mod topLvl">
          <ac:chgData name="Afzal Hossain" userId="f297e6a6-c88d-4e77-9abd-8771273f618f" providerId="ADAL" clId="{96313CAE-4CBA-4C40-A0B4-6BC4124D483E}" dt="2025-03-03T05:41:51.659" v="666" actId="164"/>
          <ac:spMkLst>
            <pc:docMk/>
            <pc:sldMk cId="2259809680" sldId="561"/>
            <ac:spMk id="29" creationId="{F9B6B807-7595-F989-D772-0D6124478AF5}"/>
          </ac:spMkLst>
        </pc:spChg>
        <pc:spChg chg="add mod">
          <ac:chgData name="Afzal Hossain" userId="f297e6a6-c88d-4e77-9abd-8771273f618f" providerId="ADAL" clId="{96313CAE-4CBA-4C40-A0B4-6BC4124D483E}" dt="2025-03-03T05:41:51.659" v="666" actId="164"/>
          <ac:spMkLst>
            <pc:docMk/>
            <pc:sldMk cId="2259809680" sldId="561"/>
            <ac:spMk id="32" creationId="{133ED844-E602-96C6-3554-93A16F461B69}"/>
          </ac:spMkLst>
        </pc:spChg>
        <pc:grpChg chg="add del mod">
          <ac:chgData name="Afzal Hossain" userId="f297e6a6-c88d-4e77-9abd-8771273f618f" providerId="ADAL" clId="{96313CAE-4CBA-4C40-A0B4-6BC4124D483E}" dt="2025-03-03T05:41:01.558" v="624" actId="165"/>
          <ac:grpSpMkLst>
            <pc:docMk/>
            <pc:sldMk cId="2259809680" sldId="561"/>
            <ac:grpSpMk id="5" creationId="{1921B1B0-27B1-CD8E-DC26-8A8285379A51}"/>
          </ac:grpSpMkLst>
        </pc:grpChg>
        <pc:grpChg chg="add mod">
          <ac:chgData name="Afzal Hossain" userId="f297e6a6-c88d-4e77-9abd-8771273f618f" providerId="ADAL" clId="{96313CAE-4CBA-4C40-A0B4-6BC4124D483E}" dt="2025-03-04T14:19:14.168" v="1471"/>
          <ac:grpSpMkLst>
            <pc:docMk/>
            <pc:sldMk cId="2259809680" sldId="561"/>
            <ac:grpSpMk id="5" creationId="{1C8C5EBB-CE20-4755-208F-4ED558AC5785}"/>
          </ac:grpSpMkLst>
        </pc:grpChg>
        <pc:grpChg chg="add mod">
          <ac:chgData name="Afzal Hossain" userId="f297e6a6-c88d-4e77-9abd-8771273f618f" providerId="ADAL" clId="{96313CAE-4CBA-4C40-A0B4-6BC4124D483E}" dt="2025-03-03T05:36:02.380" v="590" actId="1076"/>
          <ac:grpSpMkLst>
            <pc:docMk/>
            <pc:sldMk cId="2259809680" sldId="561"/>
            <ac:grpSpMk id="7" creationId="{A808B8B6-3F66-1D5D-FE8B-EBD509749F23}"/>
          </ac:grpSpMkLst>
        </pc:grpChg>
        <pc:grpChg chg="add mod">
          <ac:chgData name="Afzal Hossain" userId="f297e6a6-c88d-4e77-9abd-8771273f618f" providerId="ADAL" clId="{96313CAE-4CBA-4C40-A0B4-6BC4124D483E}" dt="2025-03-03T05:30:01.745" v="465" actId="164"/>
          <ac:grpSpMkLst>
            <pc:docMk/>
            <pc:sldMk cId="2259809680" sldId="561"/>
            <ac:grpSpMk id="14" creationId="{5769A556-AFF6-9A33-BC16-4821FE408131}"/>
          </ac:grpSpMkLst>
        </pc:grpChg>
        <pc:grpChg chg="add mod">
          <ac:chgData name="Afzal Hossain" userId="f297e6a6-c88d-4e77-9abd-8771273f618f" providerId="ADAL" clId="{96313CAE-4CBA-4C40-A0B4-6BC4124D483E}" dt="2025-03-03T05:30:06.068" v="466" actId="1076"/>
          <ac:grpSpMkLst>
            <pc:docMk/>
            <pc:sldMk cId="2259809680" sldId="561"/>
            <ac:grpSpMk id="18" creationId="{2817D241-DADF-84DF-25AA-83F6B67A16FF}"/>
          </ac:grpSpMkLst>
        </pc:grpChg>
        <pc:grpChg chg="add mod topLvl">
          <ac:chgData name="Afzal Hossain" userId="f297e6a6-c88d-4e77-9abd-8771273f618f" providerId="ADAL" clId="{96313CAE-4CBA-4C40-A0B4-6BC4124D483E}" dt="2025-03-03T05:41:51.659" v="666" actId="164"/>
          <ac:grpSpMkLst>
            <pc:docMk/>
            <pc:sldMk cId="2259809680" sldId="561"/>
            <ac:grpSpMk id="23" creationId="{07EE783F-08CA-B425-821D-E3863369F738}"/>
          </ac:grpSpMkLst>
        </pc:grpChg>
        <pc:grpChg chg="add mod topLvl">
          <ac:chgData name="Afzal Hossain" userId="f297e6a6-c88d-4e77-9abd-8771273f618f" providerId="ADAL" clId="{96313CAE-4CBA-4C40-A0B4-6BC4124D483E}" dt="2025-03-03T05:41:51.659" v="666" actId="164"/>
          <ac:grpSpMkLst>
            <pc:docMk/>
            <pc:sldMk cId="2259809680" sldId="561"/>
            <ac:grpSpMk id="26" creationId="{2454D4AB-585F-8682-20F9-C2D86DC5529B}"/>
          </ac:grpSpMkLst>
        </pc:grpChg>
        <pc:grpChg chg="add del mod">
          <ac:chgData name="Afzal Hossain" userId="f297e6a6-c88d-4e77-9abd-8771273f618f" providerId="ADAL" clId="{96313CAE-4CBA-4C40-A0B4-6BC4124D483E}" dt="2025-03-03T05:38:21.257" v="600" actId="165"/>
          <ac:grpSpMkLst>
            <pc:docMk/>
            <pc:sldMk cId="2259809680" sldId="561"/>
            <ac:grpSpMk id="30" creationId="{E1A7C76D-3588-EA20-AB04-E93CCCA98985}"/>
          </ac:grpSpMkLst>
        </pc:grpChg>
        <pc:grpChg chg="add mod">
          <ac:chgData name="Afzal Hossain" userId="f297e6a6-c88d-4e77-9abd-8771273f618f" providerId="ADAL" clId="{96313CAE-4CBA-4C40-A0B4-6BC4124D483E}" dt="2025-03-03T05:41:51.659" v="666" actId="164"/>
          <ac:grpSpMkLst>
            <pc:docMk/>
            <pc:sldMk cId="2259809680" sldId="561"/>
            <ac:grpSpMk id="33" creationId="{75D22A8A-F158-9937-AAB4-CD26355CCE3D}"/>
          </ac:grpSpMkLst>
        </pc:grpChg>
        <pc:grpChg chg="add mod">
          <ac:chgData name="Afzal Hossain" userId="f297e6a6-c88d-4e77-9abd-8771273f618f" providerId="ADAL" clId="{96313CAE-4CBA-4C40-A0B4-6BC4124D483E}" dt="2025-03-03T05:41:58.339" v="667" actId="164"/>
          <ac:grpSpMkLst>
            <pc:docMk/>
            <pc:sldMk cId="2259809680" sldId="561"/>
            <ac:grpSpMk id="34" creationId="{5320A2A4-EE5D-678C-9E6B-FC82C8A02EFA}"/>
          </ac:grpSpMkLst>
        </pc:grpChg>
        <pc:graphicFrameChg chg="add mod">
          <ac:chgData name="Afzal Hossain" userId="f297e6a6-c88d-4e77-9abd-8771273f618f" providerId="ADAL" clId="{96313CAE-4CBA-4C40-A0B4-6BC4124D483E}" dt="2025-03-03T05:32:40.934" v="555"/>
          <ac:graphicFrameMkLst>
            <pc:docMk/>
            <pc:sldMk cId="2259809680" sldId="561"/>
            <ac:graphicFrameMk id="20" creationId="{00166CB1-4EEE-FC86-1243-3ACFA4E209EF}"/>
          </ac:graphicFrameMkLst>
        </pc:graphicFrameChg>
        <pc:graphicFrameChg chg="add mod">
          <ac:chgData name="Afzal Hossain" userId="f297e6a6-c88d-4e77-9abd-8771273f618f" providerId="ADAL" clId="{96313CAE-4CBA-4C40-A0B4-6BC4124D483E}" dt="2025-03-03T05:33:05.231" v="560"/>
          <ac:graphicFrameMkLst>
            <pc:docMk/>
            <pc:sldMk cId="2259809680" sldId="561"/>
            <ac:graphicFrameMk id="21" creationId="{C769C365-F7FB-BCC7-E869-CF382F1AA998}"/>
          </ac:graphicFrameMkLst>
        </pc:graphicFrameChg>
        <pc:graphicFrameChg chg="add mod">
          <ac:chgData name="Afzal Hossain" userId="f297e6a6-c88d-4e77-9abd-8771273f618f" providerId="ADAL" clId="{96313CAE-4CBA-4C40-A0B4-6BC4124D483E}" dt="2025-03-03T05:33:29.747" v="565"/>
          <ac:graphicFrameMkLst>
            <pc:docMk/>
            <pc:sldMk cId="2259809680" sldId="561"/>
            <ac:graphicFrameMk id="22" creationId="{002E0C3B-F0C4-AB7F-D0EA-35974D44FF73}"/>
          </ac:graphicFrameMkLst>
        </pc:graphicFrameChg>
        <pc:picChg chg="del">
          <ac:chgData name="Afzal Hossain" userId="f297e6a6-c88d-4e77-9abd-8771273f618f" providerId="ADAL" clId="{96313CAE-4CBA-4C40-A0B4-6BC4124D483E}" dt="2025-03-04T14:19:07.220" v="1470" actId="478"/>
          <ac:picMkLst>
            <pc:docMk/>
            <pc:sldMk cId="2259809680" sldId="561"/>
            <ac:picMk id="3" creationId="{A3026700-F52B-0534-6FF2-7B10853B71A6}"/>
          </ac:picMkLst>
        </pc:picChg>
        <pc:picChg chg="del">
          <ac:chgData name="Afzal Hossain" userId="f297e6a6-c88d-4e77-9abd-8771273f618f" providerId="ADAL" clId="{96313CAE-4CBA-4C40-A0B4-6BC4124D483E}" dt="2025-03-04T14:19:04.793" v="1469" actId="478"/>
          <ac:picMkLst>
            <pc:docMk/>
            <pc:sldMk cId="2259809680" sldId="561"/>
            <ac:picMk id="4" creationId="{A5B7094A-5B69-93C2-675C-48F020E30574}"/>
          </ac:picMkLst>
        </pc:picChg>
        <pc:picChg chg="mod topLvl">
          <ac:chgData name="Afzal Hossain" userId="f297e6a6-c88d-4e77-9abd-8771273f618f" providerId="ADAL" clId="{96313CAE-4CBA-4C40-A0B4-6BC4124D483E}" dt="2025-03-03T05:41:58.339" v="667" actId="164"/>
          <ac:picMkLst>
            <pc:docMk/>
            <pc:sldMk cId="2259809680" sldId="561"/>
            <ac:picMk id="8" creationId="{6495D018-52E8-6110-51B9-9EA078A50210}"/>
          </ac:picMkLst>
        </pc:picChg>
        <pc:picChg chg="mod">
          <ac:chgData name="Afzal Hossain" userId="f297e6a6-c88d-4e77-9abd-8771273f618f" providerId="ADAL" clId="{96313CAE-4CBA-4C40-A0B4-6BC4124D483E}" dt="2025-03-03T05:28:54.445" v="452" actId="164"/>
          <ac:picMkLst>
            <pc:docMk/>
            <pc:sldMk cId="2259809680" sldId="561"/>
            <ac:picMk id="10" creationId="{DCD72ABD-C97F-2E8D-3D23-D19C0291F3F9}"/>
          </ac:picMkLst>
        </pc:picChg>
        <pc:picChg chg="mod">
          <ac:chgData name="Afzal Hossain" userId="f297e6a6-c88d-4e77-9abd-8771273f618f" providerId="ADAL" clId="{96313CAE-4CBA-4C40-A0B4-6BC4124D483E}" dt="2025-03-04T14:19:14.168" v="1471"/>
          <ac:picMkLst>
            <pc:docMk/>
            <pc:sldMk cId="2259809680" sldId="561"/>
            <ac:picMk id="20" creationId="{45E3040C-4840-B596-5F4D-FCB6239E0B19}"/>
          </ac:picMkLst>
        </pc:picChg>
        <pc:picChg chg="mod">
          <ac:chgData name="Afzal Hossain" userId="f297e6a6-c88d-4e77-9abd-8771273f618f" providerId="ADAL" clId="{96313CAE-4CBA-4C40-A0B4-6BC4124D483E}" dt="2025-03-04T14:19:14.168" v="1471"/>
          <ac:picMkLst>
            <pc:docMk/>
            <pc:sldMk cId="2259809680" sldId="561"/>
            <ac:picMk id="21" creationId="{D5426A16-E586-3C77-AD3A-134A7C81F12E}"/>
          </ac:picMkLst>
        </pc:picChg>
        <pc:picChg chg="mod">
          <ac:chgData name="Afzal Hossain" userId="f297e6a6-c88d-4e77-9abd-8771273f618f" providerId="ADAL" clId="{96313CAE-4CBA-4C40-A0B4-6BC4124D483E}" dt="2025-03-04T14:19:14.168" v="1471"/>
          <ac:picMkLst>
            <pc:docMk/>
            <pc:sldMk cId="2259809680" sldId="561"/>
            <ac:picMk id="22" creationId="{23291E41-1459-C38D-5B5B-4B48FF9D9922}"/>
          </ac:picMkLst>
        </pc:picChg>
        <pc:picChg chg="mod">
          <ac:chgData name="Afzal Hossain" userId="f297e6a6-c88d-4e77-9abd-8771273f618f" providerId="ADAL" clId="{96313CAE-4CBA-4C40-A0B4-6BC4124D483E}" dt="2025-03-04T14:19:14.168" v="1471"/>
          <ac:picMkLst>
            <pc:docMk/>
            <pc:sldMk cId="2259809680" sldId="561"/>
            <ac:picMk id="30" creationId="{0CCB1EF9-57A9-0071-F0EA-E7DC014D8219}"/>
          </ac:picMkLst>
        </pc:picChg>
        <pc:picChg chg="add mod">
          <ac:chgData name="Afzal Hossain" userId="f297e6a6-c88d-4e77-9abd-8771273f618f" providerId="ADAL" clId="{96313CAE-4CBA-4C40-A0B4-6BC4124D483E}" dt="2025-03-03T05:41:51.659" v="666" actId="164"/>
          <ac:picMkLst>
            <pc:docMk/>
            <pc:sldMk cId="2259809680" sldId="561"/>
            <ac:picMk id="31" creationId="{78632BF1-52EC-96BF-F25D-E7F41F27A809}"/>
          </ac:picMkLst>
        </pc:picChg>
      </pc:sldChg>
      <pc:sldChg chg="del">
        <pc:chgData name="Afzal Hossain" userId="f297e6a6-c88d-4e77-9abd-8771273f618f" providerId="ADAL" clId="{96313CAE-4CBA-4C40-A0B4-6BC4124D483E}" dt="2025-03-03T07:00:13.868" v="905" actId="47"/>
        <pc:sldMkLst>
          <pc:docMk/>
          <pc:sldMk cId="3767125471" sldId="562"/>
        </pc:sldMkLst>
      </pc:sldChg>
      <pc:sldChg chg="del">
        <pc:chgData name="Afzal Hossain" userId="f297e6a6-c88d-4e77-9abd-8771273f618f" providerId="ADAL" clId="{96313CAE-4CBA-4C40-A0B4-6BC4124D483E}" dt="2025-03-03T07:11:40.765" v="945" actId="47"/>
        <pc:sldMkLst>
          <pc:docMk/>
          <pc:sldMk cId="4070571384" sldId="563"/>
        </pc:sldMkLst>
      </pc:sldChg>
      <pc:sldChg chg="addSp delSp modSp mod modNotes">
        <pc:chgData name="Afzal Hossain" userId="f297e6a6-c88d-4e77-9abd-8771273f618f" providerId="ADAL" clId="{96313CAE-4CBA-4C40-A0B4-6BC4124D483E}" dt="2025-03-05T06:35:19.504" v="1634"/>
        <pc:sldMkLst>
          <pc:docMk/>
          <pc:sldMk cId="2629548670" sldId="564"/>
        </pc:sldMkLst>
        <pc:spChg chg="del">
          <ac:chgData name="Afzal Hossain" userId="f297e6a6-c88d-4e77-9abd-8771273f618f" providerId="ADAL" clId="{96313CAE-4CBA-4C40-A0B4-6BC4124D483E}" dt="2025-03-03T07:11:54.982" v="947" actId="478"/>
          <ac:spMkLst>
            <pc:docMk/>
            <pc:sldMk cId="2629548670" sldId="564"/>
            <ac:spMk id="5" creationId="{9D4D5904-6B05-15B5-71F6-79AF7BD83C57}"/>
          </ac:spMkLst>
        </pc:spChg>
        <pc:spChg chg="del">
          <ac:chgData name="Afzal Hossain" userId="f297e6a6-c88d-4e77-9abd-8771273f618f" providerId="ADAL" clId="{96313CAE-4CBA-4C40-A0B4-6BC4124D483E}" dt="2025-03-04T14:19:42.938" v="1482" actId="478"/>
          <ac:spMkLst>
            <pc:docMk/>
            <pc:sldMk cId="2629548670" sldId="564"/>
            <ac:spMk id="9" creationId="{D7F59EDF-634A-48F3-B17C-969A0012BF2F}"/>
          </ac:spMkLst>
        </pc:spChg>
        <pc:spChg chg="mod topLvl">
          <ac:chgData name="Afzal Hossain" userId="f297e6a6-c88d-4e77-9abd-8771273f618f" providerId="ADAL" clId="{96313CAE-4CBA-4C40-A0B4-6BC4124D483E}" dt="2025-03-03T07:14:04.751" v="955" actId="165"/>
          <ac:spMkLst>
            <pc:docMk/>
            <pc:sldMk cId="2629548670" sldId="564"/>
            <ac:spMk id="14" creationId="{5EF30A1C-6D70-844F-A70F-EA278A8A6365}"/>
          </ac:spMkLst>
        </pc:spChg>
        <pc:spChg chg="mod topLvl">
          <ac:chgData name="Afzal Hossain" userId="f297e6a6-c88d-4e77-9abd-8771273f618f" providerId="ADAL" clId="{96313CAE-4CBA-4C40-A0B4-6BC4124D483E}" dt="2025-03-03T07:14:04.751" v="955" actId="165"/>
          <ac:spMkLst>
            <pc:docMk/>
            <pc:sldMk cId="2629548670" sldId="564"/>
            <ac:spMk id="15" creationId="{90160FD8-AF8E-6C7C-591D-1D728A37F09B}"/>
          </ac:spMkLst>
        </pc:spChg>
        <pc:spChg chg="mod topLvl">
          <ac:chgData name="Afzal Hossain" userId="f297e6a6-c88d-4e77-9abd-8771273f618f" providerId="ADAL" clId="{96313CAE-4CBA-4C40-A0B4-6BC4124D483E}" dt="2025-03-03T07:14:04.751" v="955" actId="165"/>
          <ac:spMkLst>
            <pc:docMk/>
            <pc:sldMk cId="2629548670" sldId="564"/>
            <ac:spMk id="16" creationId="{63588868-5872-99BA-61D4-15295EB849DF}"/>
          </ac:spMkLst>
        </pc:spChg>
        <pc:spChg chg="mod topLvl">
          <ac:chgData name="Afzal Hossain" userId="f297e6a6-c88d-4e77-9abd-8771273f618f" providerId="ADAL" clId="{96313CAE-4CBA-4C40-A0B4-6BC4124D483E}" dt="2025-03-03T08:36:52.671" v="1129" actId="1076"/>
          <ac:spMkLst>
            <pc:docMk/>
            <pc:sldMk cId="2629548670" sldId="564"/>
            <ac:spMk id="17" creationId="{5FA6BDAE-CCEA-6CC4-E30B-398539D9602C}"/>
          </ac:spMkLst>
        </pc:spChg>
        <pc:spChg chg="mod topLvl">
          <ac:chgData name="Afzal Hossain" userId="f297e6a6-c88d-4e77-9abd-8771273f618f" providerId="ADAL" clId="{96313CAE-4CBA-4C40-A0B4-6BC4124D483E}" dt="2025-03-03T07:14:04.751" v="955" actId="165"/>
          <ac:spMkLst>
            <pc:docMk/>
            <pc:sldMk cId="2629548670" sldId="564"/>
            <ac:spMk id="18" creationId="{E7F9A544-D35B-41DA-C042-0736EE042C45}"/>
          </ac:spMkLst>
        </pc:spChg>
        <pc:spChg chg="del mod topLvl">
          <ac:chgData name="Afzal Hossain" userId="f297e6a6-c88d-4e77-9abd-8771273f618f" providerId="ADAL" clId="{96313CAE-4CBA-4C40-A0B4-6BC4124D483E}" dt="2025-03-03T07:18:37.636" v="1016" actId="478"/>
          <ac:spMkLst>
            <pc:docMk/>
            <pc:sldMk cId="2629548670" sldId="564"/>
            <ac:spMk id="33" creationId="{A920DE2E-8A27-1048-639B-01E4F068FCAB}"/>
          </ac:spMkLst>
        </pc:spChg>
        <pc:spChg chg="mod topLvl">
          <ac:chgData name="Afzal Hossain" userId="f297e6a6-c88d-4e77-9abd-8771273f618f" providerId="ADAL" clId="{96313CAE-4CBA-4C40-A0B4-6BC4124D483E}" dt="2025-03-03T07:18:28.020" v="1014" actId="1076"/>
          <ac:spMkLst>
            <pc:docMk/>
            <pc:sldMk cId="2629548670" sldId="564"/>
            <ac:spMk id="34" creationId="{09B9E1E6-CEBC-3A14-D95B-64D3D9893132}"/>
          </ac:spMkLst>
        </pc:spChg>
        <pc:spChg chg="del mod topLvl">
          <ac:chgData name="Afzal Hossain" userId="f297e6a6-c88d-4e77-9abd-8771273f618f" providerId="ADAL" clId="{96313CAE-4CBA-4C40-A0B4-6BC4124D483E}" dt="2025-03-03T07:18:40.702" v="1017" actId="478"/>
          <ac:spMkLst>
            <pc:docMk/>
            <pc:sldMk cId="2629548670" sldId="564"/>
            <ac:spMk id="35" creationId="{201859B1-5FF1-2A92-292D-82F4E4EAA29A}"/>
          </ac:spMkLst>
        </pc:spChg>
        <pc:spChg chg="mod topLvl">
          <ac:chgData name="Afzal Hossain" userId="f297e6a6-c88d-4e77-9abd-8771273f618f" providerId="ADAL" clId="{96313CAE-4CBA-4C40-A0B4-6BC4124D483E}" dt="2025-03-03T07:14:04.751" v="955" actId="165"/>
          <ac:spMkLst>
            <pc:docMk/>
            <pc:sldMk cId="2629548670" sldId="564"/>
            <ac:spMk id="36" creationId="{2A2FA51E-ABEE-E2FA-F514-C50020018E2F}"/>
          </ac:spMkLst>
        </pc:spChg>
        <pc:spChg chg="del mod topLvl">
          <ac:chgData name="Afzal Hossain" userId="f297e6a6-c88d-4e77-9abd-8771273f618f" providerId="ADAL" clId="{96313CAE-4CBA-4C40-A0B4-6BC4124D483E}" dt="2025-03-03T07:18:19.752" v="1013" actId="478"/>
          <ac:spMkLst>
            <pc:docMk/>
            <pc:sldMk cId="2629548670" sldId="564"/>
            <ac:spMk id="37" creationId="{F967E367-C09E-0D3C-573A-94B218AC3AD2}"/>
          </ac:spMkLst>
        </pc:spChg>
        <pc:spChg chg="mod topLvl">
          <ac:chgData name="Afzal Hossain" userId="f297e6a6-c88d-4e77-9abd-8771273f618f" providerId="ADAL" clId="{96313CAE-4CBA-4C40-A0B4-6BC4124D483E}" dt="2025-03-03T07:14:04.751" v="955" actId="165"/>
          <ac:spMkLst>
            <pc:docMk/>
            <pc:sldMk cId="2629548670" sldId="564"/>
            <ac:spMk id="38" creationId="{3D80F307-9671-FA91-52A2-037620485EF3}"/>
          </ac:spMkLst>
        </pc:spChg>
        <pc:spChg chg="mod topLvl">
          <ac:chgData name="Afzal Hossain" userId="f297e6a6-c88d-4e77-9abd-8771273f618f" providerId="ADAL" clId="{96313CAE-4CBA-4C40-A0B4-6BC4124D483E}" dt="2025-03-03T07:14:55.601" v="971" actId="403"/>
          <ac:spMkLst>
            <pc:docMk/>
            <pc:sldMk cId="2629548670" sldId="564"/>
            <ac:spMk id="39" creationId="{04B1B35B-B659-4907-FDDB-D509C3D6A260}"/>
          </ac:spMkLst>
        </pc:spChg>
        <pc:spChg chg="mod topLvl">
          <ac:chgData name="Afzal Hossain" userId="f297e6a6-c88d-4e77-9abd-8771273f618f" providerId="ADAL" clId="{96313CAE-4CBA-4C40-A0B4-6BC4124D483E}" dt="2025-03-03T07:15:02.482" v="972" actId="1076"/>
          <ac:spMkLst>
            <pc:docMk/>
            <pc:sldMk cId="2629548670" sldId="564"/>
            <ac:spMk id="40" creationId="{10FDA8E0-BA60-8724-915F-887EA9566CFA}"/>
          </ac:spMkLst>
        </pc:spChg>
        <pc:spChg chg="mod topLvl">
          <ac:chgData name="Afzal Hossain" userId="f297e6a6-c88d-4e77-9abd-8771273f618f" providerId="ADAL" clId="{96313CAE-4CBA-4C40-A0B4-6BC4124D483E}" dt="2025-03-03T07:14:04.751" v="955" actId="165"/>
          <ac:spMkLst>
            <pc:docMk/>
            <pc:sldMk cId="2629548670" sldId="564"/>
            <ac:spMk id="41" creationId="{02523ABA-5367-A4E3-18BD-D4EEC3040D69}"/>
          </ac:spMkLst>
        </pc:spChg>
        <pc:spChg chg="del mod topLvl">
          <ac:chgData name="Afzal Hossain" userId="f297e6a6-c88d-4e77-9abd-8771273f618f" providerId="ADAL" clId="{96313CAE-4CBA-4C40-A0B4-6BC4124D483E}" dt="2025-03-03T07:15:12.571" v="973" actId="478"/>
          <ac:spMkLst>
            <pc:docMk/>
            <pc:sldMk cId="2629548670" sldId="564"/>
            <ac:spMk id="42" creationId="{09D53D01-760D-28B0-6519-2684DB782DE0}"/>
          </ac:spMkLst>
        </pc:spChg>
        <pc:spChg chg="del mod topLvl">
          <ac:chgData name="Afzal Hossain" userId="f297e6a6-c88d-4e77-9abd-8771273f618f" providerId="ADAL" clId="{96313CAE-4CBA-4C40-A0B4-6BC4124D483E}" dt="2025-03-03T07:15:12.571" v="973" actId="478"/>
          <ac:spMkLst>
            <pc:docMk/>
            <pc:sldMk cId="2629548670" sldId="564"/>
            <ac:spMk id="43" creationId="{D3B3D27F-28EE-D308-DD0C-1E2579AE8E43}"/>
          </ac:spMkLst>
        </pc:spChg>
        <pc:spChg chg="mod topLvl">
          <ac:chgData name="Afzal Hossain" userId="f297e6a6-c88d-4e77-9abd-8771273f618f" providerId="ADAL" clId="{96313CAE-4CBA-4C40-A0B4-6BC4124D483E}" dt="2025-03-03T07:14:04.751" v="955" actId="165"/>
          <ac:spMkLst>
            <pc:docMk/>
            <pc:sldMk cId="2629548670" sldId="564"/>
            <ac:spMk id="44" creationId="{6FDEC5FB-D142-A6B3-2D7B-10864C7E9767}"/>
          </ac:spMkLst>
        </pc:spChg>
        <pc:spChg chg="mod topLvl">
          <ac:chgData name="Afzal Hossain" userId="f297e6a6-c88d-4e77-9abd-8771273f618f" providerId="ADAL" clId="{96313CAE-4CBA-4C40-A0B4-6BC4124D483E}" dt="2025-03-03T07:14:04.751" v="955" actId="165"/>
          <ac:spMkLst>
            <pc:docMk/>
            <pc:sldMk cId="2629548670" sldId="564"/>
            <ac:spMk id="45" creationId="{3AA983B0-F03B-5B80-69A9-C1DF2399FCC7}"/>
          </ac:spMkLst>
        </pc:spChg>
        <pc:spChg chg="mod topLvl">
          <ac:chgData name="Afzal Hossain" userId="f297e6a6-c88d-4e77-9abd-8771273f618f" providerId="ADAL" clId="{96313CAE-4CBA-4C40-A0B4-6BC4124D483E}" dt="2025-03-03T07:14:04.751" v="955" actId="165"/>
          <ac:spMkLst>
            <pc:docMk/>
            <pc:sldMk cId="2629548670" sldId="564"/>
            <ac:spMk id="46" creationId="{3D2EDDA5-2A48-8898-5225-E5A3668CF45B}"/>
          </ac:spMkLst>
        </pc:spChg>
        <pc:spChg chg="del mod topLvl">
          <ac:chgData name="Afzal Hossain" userId="f297e6a6-c88d-4e77-9abd-8771273f618f" providerId="ADAL" clId="{96313CAE-4CBA-4C40-A0B4-6BC4124D483E}" dt="2025-03-03T07:15:12.571" v="973" actId="478"/>
          <ac:spMkLst>
            <pc:docMk/>
            <pc:sldMk cId="2629548670" sldId="564"/>
            <ac:spMk id="47" creationId="{55787CB2-F8F6-15B5-DEBA-EC6E8C4BFEDD}"/>
          </ac:spMkLst>
        </pc:spChg>
        <pc:spChg chg="del mod topLvl">
          <ac:chgData name="Afzal Hossain" userId="f297e6a6-c88d-4e77-9abd-8771273f618f" providerId="ADAL" clId="{96313CAE-4CBA-4C40-A0B4-6BC4124D483E}" dt="2025-03-03T07:15:12.571" v="973" actId="478"/>
          <ac:spMkLst>
            <pc:docMk/>
            <pc:sldMk cId="2629548670" sldId="564"/>
            <ac:spMk id="48" creationId="{DC3FF68B-B1EB-9D67-44E7-E9B675AADEB5}"/>
          </ac:spMkLst>
        </pc:spChg>
        <pc:spChg chg="del mod topLvl">
          <ac:chgData name="Afzal Hossain" userId="f297e6a6-c88d-4e77-9abd-8771273f618f" providerId="ADAL" clId="{96313CAE-4CBA-4C40-A0B4-6BC4124D483E}" dt="2025-03-03T07:15:12.571" v="973" actId="478"/>
          <ac:spMkLst>
            <pc:docMk/>
            <pc:sldMk cId="2629548670" sldId="564"/>
            <ac:spMk id="49" creationId="{CD487C29-CFAF-03E2-A871-9F7A6489D747}"/>
          </ac:spMkLst>
        </pc:spChg>
        <pc:spChg chg="del mod topLvl">
          <ac:chgData name="Afzal Hossain" userId="f297e6a6-c88d-4e77-9abd-8771273f618f" providerId="ADAL" clId="{96313CAE-4CBA-4C40-A0B4-6BC4124D483E}" dt="2025-03-03T07:15:12.571" v="973" actId="478"/>
          <ac:spMkLst>
            <pc:docMk/>
            <pc:sldMk cId="2629548670" sldId="564"/>
            <ac:spMk id="50" creationId="{098C2902-2BB9-31A5-D782-3B9EC09BAB0B}"/>
          </ac:spMkLst>
        </pc:spChg>
        <pc:spChg chg="del mod topLvl">
          <ac:chgData name="Afzal Hossain" userId="f297e6a6-c88d-4e77-9abd-8771273f618f" providerId="ADAL" clId="{96313CAE-4CBA-4C40-A0B4-6BC4124D483E}" dt="2025-03-03T07:15:12.571" v="973" actId="478"/>
          <ac:spMkLst>
            <pc:docMk/>
            <pc:sldMk cId="2629548670" sldId="564"/>
            <ac:spMk id="51" creationId="{F70F488B-0639-C216-9296-3DA8A5842A2B}"/>
          </ac:spMkLst>
        </pc:spChg>
        <pc:spChg chg="del mod topLvl">
          <ac:chgData name="Afzal Hossain" userId="f297e6a6-c88d-4e77-9abd-8771273f618f" providerId="ADAL" clId="{96313CAE-4CBA-4C40-A0B4-6BC4124D483E}" dt="2025-03-03T07:15:12.571" v="973" actId="478"/>
          <ac:spMkLst>
            <pc:docMk/>
            <pc:sldMk cId="2629548670" sldId="564"/>
            <ac:spMk id="52" creationId="{6A13D0E0-5F7E-6150-8C17-7C29C1FB9E61}"/>
          </ac:spMkLst>
        </pc:spChg>
        <pc:spChg chg="mod">
          <ac:chgData name="Afzal Hossain" userId="f297e6a6-c88d-4e77-9abd-8771273f618f" providerId="ADAL" clId="{96313CAE-4CBA-4C40-A0B4-6BC4124D483E}" dt="2025-03-03T07:14:04.751" v="955" actId="165"/>
          <ac:spMkLst>
            <pc:docMk/>
            <pc:sldMk cId="2629548670" sldId="564"/>
            <ac:spMk id="53" creationId="{FDE38289-2792-CEC6-5DC5-586EFE3FD018}"/>
          </ac:spMkLst>
        </pc:spChg>
        <pc:spChg chg="mod">
          <ac:chgData name="Afzal Hossain" userId="f297e6a6-c88d-4e77-9abd-8771273f618f" providerId="ADAL" clId="{96313CAE-4CBA-4C40-A0B4-6BC4124D483E}" dt="2025-03-03T07:14:04.751" v="955" actId="165"/>
          <ac:spMkLst>
            <pc:docMk/>
            <pc:sldMk cId="2629548670" sldId="564"/>
            <ac:spMk id="54" creationId="{F0667241-7827-718B-80F9-9F97B7ED8DF8}"/>
          </ac:spMkLst>
        </pc:spChg>
        <pc:spChg chg="mod">
          <ac:chgData name="Afzal Hossain" userId="f297e6a6-c88d-4e77-9abd-8771273f618f" providerId="ADAL" clId="{96313CAE-4CBA-4C40-A0B4-6BC4124D483E}" dt="2025-03-03T07:14:04.751" v="955" actId="165"/>
          <ac:spMkLst>
            <pc:docMk/>
            <pc:sldMk cId="2629548670" sldId="564"/>
            <ac:spMk id="55" creationId="{10C12B98-DC26-5C9E-63EE-DC7E304F324E}"/>
          </ac:spMkLst>
        </pc:spChg>
        <pc:spChg chg="mod">
          <ac:chgData name="Afzal Hossain" userId="f297e6a6-c88d-4e77-9abd-8771273f618f" providerId="ADAL" clId="{96313CAE-4CBA-4C40-A0B4-6BC4124D483E}" dt="2025-03-03T07:14:04.751" v="955" actId="165"/>
          <ac:spMkLst>
            <pc:docMk/>
            <pc:sldMk cId="2629548670" sldId="564"/>
            <ac:spMk id="56" creationId="{6A6A2265-42EB-5B26-B548-040840042CD7}"/>
          </ac:spMkLst>
        </pc:spChg>
        <pc:spChg chg="mod">
          <ac:chgData name="Afzal Hossain" userId="f297e6a6-c88d-4e77-9abd-8771273f618f" providerId="ADAL" clId="{96313CAE-4CBA-4C40-A0B4-6BC4124D483E}" dt="2025-03-03T07:14:04.751" v="955" actId="165"/>
          <ac:spMkLst>
            <pc:docMk/>
            <pc:sldMk cId="2629548670" sldId="564"/>
            <ac:spMk id="57" creationId="{01A12765-ABC0-B246-7BB3-5314E9DB18EA}"/>
          </ac:spMkLst>
        </pc:spChg>
        <pc:spChg chg="mod">
          <ac:chgData name="Afzal Hossain" userId="f297e6a6-c88d-4e77-9abd-8771273f618f" providerId="ADAL" clId="{96313CAE-4CBA-4C40-A0B4-6BC4124D483E}" dt="2025-03-03T07:14:04.751" v="955" actId="165"/>
          <ac:spMkLst>
            <pc:docMk/>
            <pc:sldMk cId="2629548670" sldId="564"/>
            <ac:spMk id="58" creationId="{824A909D-2730-FFFC-3405-AE053983DEB7}"/>
          </ac:spMkLst>
        </pc:spChg>
        <pc:spChg chg="mod">
          <ac:chgData name="Afzal Hossain" userId="f297e6a6-c88d-4e77-9abd-8771273f618f" providerId="ADAL" clId="{96313CAE-4CBA-4C40-A0B4-6BC4124D483E}" dt="2025-03-03T07:14:04.751" v="955" actId="165"/>
          <ac:spMkLst>
            <pc:docMk/>
            <pc:sldMk cId="2629548670" sldId="564"/>
            <ac:spMk id="59" creationId="{72B1E9E6-4E3A-A50E-F372-303D114D967B}"/>
          </ac:spMkLst>
        </pc:spChg>
        <pc:spChg chg="mod">
          <ac:chgData name="Afzal Hossain" userId="f297e6a6-c88d-4e77-9abd-8771273f618f" providerId="ADAL" clId="{96313CAE-4CBA-4C40-A0B4-6BC4124D483E}" dt="2025-03-03T07:14:04.751" v="955" actId="165"/>
          <ac:spMkLst>
            <pc:docMk/>
            <pc:sldMk cId="2629548670" sldId="564"/>
            <ac:spMk id="60" creationId="{E3973936-7C60-6E26-188F-74E3CAE312A8}"/>
          </ac:spMkLst>
        </pc:spChg>
        <pc:spChg chg="mod">
          <ac:chgData name="Afzal Hossain" userId="f297e6a6-c88d-4e77-9abd-8771273f618f" providerId="ADAL" clId="{96313CAE-4CBA-4C40-A0B4-6BC4124D483E}" dt="2025-03-03T07:14:04.751" v="955" actId="165"/>
          <ac:spMkLst>
            <pc:docMk/>
            <pc:sldMk cId="2629548670" sldId="564"/>
            <ac:spMk id="61" creationId="{49C0D666-A2CE-DA93-0AC8-095CE3F4FA1F}"/>
          </ac:spMkLst>
        </pc:spChg>
        <pc:spChg chg="mod">
          <ac:chgData name="Afzal Hossain" userId="f297e6a6-c88d-4e77-9abd-8771273f618f" providerId="ADAL" clId="{96313CAE-4CBA-4C40-A0B4-6BC4124D483E}" dt="2025-03-03T07:14:04.751" v="955" actId="165"/>
          <ac:spMkLst>
            <pc:docMk/>
            <pc:sldMk cId="2629548670" sldId="564"/>
            <ac:spMk id="62" creationId="{3C2F5148-FB3A-B64F-8E68-1369E58F9725}"/>
          </ac:spMkLst>
        </pc:spChg>
        <pc:spChg chg="mod">
          <ac:chgData name="Afzal Hossain" userId="f297e6a6-c88d-4e77-9abd-8771273f618f" providerId="ADAL" clId="{96313CAE-4CBA-4C40-A0B4-6BC4124D483E}" dt="2025-03-03T07:14:04.751" v="955" actId="165"/>
          <ac:spMkLst>
            <pc:docMk/>
            <pc:sldMk cId="2629548670" sldId="564"/>
            <ac:spMk id="63" creationId="{714E0AD3-73DF-E175-B008-B57E2754F65C}"/>
          </ac:spMkLst>
        </pc:spChg>
        <pc:spChg chg="mod">
          <ac:chgData name="Afzal Hossain" userId="f297e6a6-c88d-4e77-9abd-8771273f618f" providerId="ADAL" clId="{96313CAE-4CBA-4C40-A0B4-6BC4124D483E}" dt="2025-03-03T07:14:04.751" v="955" actId="165"/>
          <ac:spMkLst>
            <pc:docMk/>
            <pc:sldMk cId="2629548670" sldId="564"/>
            <ac:spMk id="64" creationId="{69B8221E-C10A-6E7A-15DF-9DE76CA894F0}"/>
          </ac:spMkLst>
        </pc:spChg>
        <pc:spChg chg="mod">
          <ac:chgData name="Afzal Hossain" userId="f297e6a6-c88d-4e77-9abd-8771273f618f" providerId="ADAL" clId="{96313CAE-4CBA-4C40-A0B4-6BC4124D483E}" dt="2025-03-03T07:14:04.751" v="955" actId="165"/>
          <ac:spMkLst>
            <pc:docMk/>
            <pc:sldMk cId="2629548670" sldId="564"/>
            <ac:spMk id="65" creationId="{658F964C-9457-60A2-F8CB-E0716CAFA750}"/>
          </ac:spMkLst>
        </pc:spChg>
        <pc:spChg chg="mod">
          <ac:chgData name="Afzal Hossain" userId="f297e6a6-c88d-4e77-9abd-8771273f618f" providerId="ADAL" clId="{96313CAE-4CBA-4C40-A0B4-6BC4124D483E}" dt="2025-03-03T07:14:04.751" v="955" actId="165"/>
          <ac:spMkLst>
            <pc:docMk/>
            <pc:sldMk cId="2629548670" sldId="564"/>
            <ac:spMk id="66" creationId="{A23C6DE9-B105-FECE-9709-15327D42BB5B}"/>
          </ac:spMkLst>
        </pc:spChg>
        <pc:spChg chg="mod">
          <ac:chgData name="Afzal Hossain" userId="f297e6a6-c88d-4e77-9abd-8771273f618f" providerId="ADAL" clId="{96313CAE-4CBA-4C40-A0B4-6BC4124D483E}" dt="2025-03-03T07:14:04.751" v="955" actId="165"/>
          <ac:spMkLst>
            <pc:docMk/>
            <pc:sldMk cId="2629548670" sldId="564"/>
            <ac:spMk id="67" creationId="{5CF2D1F8-E5A2-BEE5-1470-88426C0FF043}"/>
          </ac:spMkLst>
        </pc:spChg>
        <pc:spChg chg="mod">
          <ac:chgData name="Afzal Hossain" userId="f297e6a6-c88d-4e77-9abd-8771273f618f" providerId="ADAL" clId="{96313CAE-4CBA-4C40-A0B4-6BC4124D483E}" dt="2025-03-03T07:14:04.751" v="955" actId="165"/>
          <ac:spMkLst>
            <pc:docMk/>
            <pc:sldMk cId="2629548670" sldId="564"/>
            <ac:spMk id="68" creationId="{079A3930-CED3-378D-5004-1CDE265BBECF}"/>
          </ac:spMkLst>
        </pc:spChg>
        <pc:spChg chg="mod">
          <ac:chgData name="Afzal Hossain" userId="f297e6a6-c88d-4e77-9abd-8771273f618f" providerId="ADAL" clId="{96313CAE-4CBA-4C40-A0B4-6BC4124D483E}" dt="2025-03-03T07:14:04.751" v="955" actId="165"/>
          <ac:spMkLst>
            <pc:docMk/>
            <pc:sldMk cId="2629548670" sldId="564"/>
            <ac:spMk id="69" creationId="{AB17EBC4-0899-3472-18CA-961EDDC30284}"/>
          </ac:spMkLst>
        </pc:spChg>
        <pc:spChg chg="mod">
          <ac:chgData name="Afzal Hossain" userId="f297e6a6-c88d-4e77-9abd-8771273f618f" providerId="ADAL" clId="{96313CAE-4CBA-4C40-A0B4-6BC4124D483E}" dt="2025-03-03T07:14:04.751" v="955" actId="165"/>
          <ac:spMkLst>
            <pc:docMk/>
            <pc:sldMk cId="2629548670" sldId="564"/>
            <ac:spMk id="70" creationId="{61368982-A38D-12B7-CA15-54F8D9387943}"/>
          </ac:spMkLst>
        </pc:spChg>
        <pc:spChg chg="mod">
          <ac:chgData name="Afzal Hossain" userId="f297e6a6-c88d-4e77-9abd-8771273f618f" providerId="ADAL" clId="{96313CAE-4CBA-4C40-A0B4-6BC4124D483E}" dt="2025-03-03T07:14:04.751" v="955" actId="165"/>
          <ac:spMkLst>
            <pc:docMk/>
            <pc:sldMk cId="2629548670" sldId="564"/>
            <ac:spMk id="71" creationId="{05182B90-4DA4-B05F-5D12-DA4D38B7333A}"/>
          </ac:spMkLst>
        </pc:spChg>
        <pc:spChg chg="mod">
          <ac:chgData name="Afzal Hossain" userId="f297e6a6-c88d-4e77-9abd-8771273f618f" providerId="ADAL" clId="{96313CAE-4CBA-4C40-A0B4-6BC4124D483E}" dt="2025-03-03T07:14:04.751" v="955" actId="165"/>
          <ac:spMkLst>
            <pc:docMk/>
            <pc:sldMk cId="2629548670" sldId="564"/>
            <ac:spMk id="72" creationId="{C3433B8D-A6D3-5B4E-5EB4-10C7DAC8DF5C}"/>
          </ac:spMkLst>
        </pc:spChg>
        <pc:spChg chg="mod">
          <ac:chgData name="Afzal Hossain" userId="f297e6a6-c88d-4e77-9abd-8771273f618f" providerId="ADAL" clId="{96313CAE-4CBA-4C40-A0B4-6BC4124D483E}" dt="2025-03-03T07:14:04.751" v="955" actId="165"/>
          <ac:spMkLst>
            <pc:docMk/>
            <pc:sldMk cId="2629548670" sldId="564"/>
            <ac:spMk id="73" creationId="{3D94C51E-8D2C-D0E0-5E82-68B8EFD087E7}"/>
          </ac:spMkLst>
        </pc:spChg>
        <pc:spChg chg="mod">
          <ac:chgData name="Afzal Hossain" userId="f297e6a6-c88d-4e77-9abd-8771273f618f" providerId="ADAL" clId="{96313CAE-4CBA-4C40-A0B4-6BC4124D483E}" dt="2025-03-03T07:14:04.751" v="955" actId="165"/>
          <ac:spMkLst>
            <pc:docMk/>
            <pc:sldMk cId="2629548670" sldId="564"/>
            <ac:spMk id="74" creationId="{69727BA8-64BE-0EEB-3C24-292D35DF5711}"/>
          </ac:spMkLst>
        </pc:spChg>
        <pc:spChg chg="mod">
          <ac:chgData name="Afzal Hossain" userId="f297e6a6-c88d-4e77-9abd-8771273f618f" providerId="ADAL" clId="{96313CAE-4CBA-4C40-A0B4-6BC4124D483E}" dt="2025-03-03T07:14:04.751" v="955" actId="165"/>
          <ac:spMkLst>
            <pc:docMk/>
            <pc:sldMk cId="2629548670" sldId="564"/>
            <ac:spMk id="75" creationId="{A0C715A1-7958-607D-BD39-BB847507709E}"/>
          </ac:spMkLst>
        </pc:spChg>
        <pc:spChg chg="mod">
          <ac:chgData name="Afzal Hossain" userId="f297e6a6-c88d-4e77-9abd-8771273f618f" providerId="ADAL" clId="{96313CAE-4CBA-4C40-A0B4-6BC4124D483E}" dt="2025-03-03T07:14:04.751" v="955" actId="165"/>
          <ac:spMkLst>
            <pc:docMk/>
            <pc:sldMk cId="2629548670" sldId="564"/>
            <ac:spMk id="76" creationId="{82F378EC-C142-994F-8311-218D5C3EEDBD}"/>
          </ac:spMkLst>
        </pc:spChg>
        <pc:spChg chg="mod topLvl">
          <ac:chgData name="Afzal Hossain" userId="f297e6a6-c88d-4e77-9abd-8771273f618f" providerId="ADAL" clId="{96313CAE-4CBA-4C40-A0B4-6BC4124D483E}" dt="2025-03-03T07:18:35.229" v="1015" actId="165"/>
          <ac:spMkLst>
            <pc:docMk/>
            <pc:sldMk cId="2629548670" sldId="564"/>
            <ac:spMk id="77" creationId="{7424A747-893F-8BF3-DDDC-813BE01DD14E}"/>
          </ac:spMkLst>
        </pc:spChg>
        <pc:spChg chg="mod topLvl">
          <ac:chgData name="Afzal Hossain" userId="f297e6a6-c88d-4e77-9abd-8771273f618f" providerId="ADAL" clId="{96313CAE-4CBA-4C40-A0B4-6BC4124D483E}" dt="2025-03-03T07:18:35.229" v="1015" actId="165"/>
          <ac:spMkLst>
            <pc:docMk/>
            <pc:sldMk cId="2629548670" sldId="564"/>
            <ac:spMk id="78" creationId="{79F47CB2-339A-5F38-F74F-198CB8FCDFD8}"/>
          </ac:spMkLst>
        </pc:spChg>
        <pc:spChg chg="mod">
          <ac:chgData name="Afzal Hossain" userId="f297e6a6-c88d-4e77-9abd-8771273f618f" providerId="ADAL" clId="{96313CAE-4CBA-4C40-A0B4-6BC4124D483E}" dt="2025-03-03T07:14:04.751" v="955" actId="165"/>
          <ac:spMkLst>
            <pc:docMk/>
            <pc:sldMk cId="2629548670" sldId="564"/>
            <ac:spMk id="79" creationId="{DCE7290B-11AA-8682-4CA1-C849CD4D240F}"/>
          </ac:spMkLst>
        </pc:spChg>
        <pc:spChg chg="mod">
          <ac:chgData name="Afzal Hossain" userId="f297e6a6-c88d-4e77-9abd-8771273f618f" providerId="ADAL" clId="{96313CAE-4CBA-4C40-A0B4-6BC4124D483E}" dt="2025-03-03T07:14:04.751" v="955" actId="165"/>
          <ac:spMkLst>
            <pc:docMk/>
            <pc:sldMk cId="2629548670" sldId="564"/>
            <ac:spMk id="80" creationId="{7805E35B-EDA5-1299-59E2-9F6707F66E71}"/>
          </ac:spMkLst>
        </pc:spChg>
        <pc:spChg chg="mod">
          <ac:chgData name="Afzal Hossain" userId="f297e6a6-c88d-4e77-9abd-8771273f618f" providerId="ADAL" clId="{96313CAE-4CBA-4C40-A0B4-6BC4124D483E}" dt="2025-03-03T07:14:04.751" v="955" actId="165"/>
          <ac:spMkLst>
            <pc:docMk/>
            <pc:sldMk cId="2629548670" sldId="564"/>
            <ac:spMk id="81" creationId="{4FEE7F1C-2218-8CC6-AE1B-A92A2F4EAB07}"/>
          </ac:spMkLst>
        </pc:spChg>
        <pc:spChg chg="mod">
          <ac:chgData name="Afzal Hossain" userId="f297e6a6-c88d-4e77-9abd-8771273f618f" providerId="ADAL" clId="{96313CAE-4CBA-4C40-A0B4-6BC4124D483E}" dt="2025-03-03T07:14:04.751" v="955" actId="165"/>
          <ac:spMkLst>
            <pc:docMk/>
            <pc:sldMk cId="2629548670" sldId="564"/>
            <ac:spMk id="82" creationId="{D1D352B2-41F5-145F-4ADF-9AFBFDAC19ED}"/>
          </ac:spMkLst>
        </pc:spChg>
        <pc:spChg chg="mod">
          <ac:chgData name="Afzal Hossain" userId="f297e6a6-c88d-4e77-9abd-8771273f618f" providerId="ADAL" clId="{96313CAE-4CBA-4C40-A0B4-6BC4124D483E}" dt="2025-03-03T07:14:04.751" v="955" actId="165"/>
          <ac:spMkLst>
            <pc:docMk/>
            <pc:sldMk cId="2629548670" sldId="564"/>
            <ac:spMk id="83" creationId="{95095C9E-DCE4-EA71-BD54-F8F8DE7C7D2C}"/>
          </ac:spMkLst>
        </pc:spChg>
        <pc:spChg chg="mod">
          <ac:chgData name="Afzal Hossain" userId="f297e6a6-c88d-4e77-9abd-8771273f618f" providerId="ADAL" clId="{96313CAE-4CBA-4C40-A0B4-6BC4124D483E}" dt="2025-03-03T07:14:04.751" v="955" actId="165"/>
          <ac:spMkLst>
            <pc:docMk/>
            <pc:sldMk cId="2629548670" sldId="564"/>
            <ac:spMk id="84" creationId="{BED42D2B-F0E3-5E90-5706-7C8B52F077E1}"/>
          </ac:spMkLst>
        </pc:spChg>
        <pc:spChg chg="mod">
          <ac:chgData name="Afzal Hossain" userId="f297e6a6-c88d-4e77-9abd-8771273f618f" providerId="ADAL" clId="{96313CAE-4CBA-4C40-A0B4-6BC4124D483E}" dt="2025-03-03T07:14:04.751" v="955" actId="165"/>
          <ac:spMkLst>
            <pc:docMk/>
            <pc:sldMk cId="2629548670" sldId="564"/>
            <ac:spMk id="85" creationId="{3C86067F-13BC-32A3-6B6E-02D9DCB86DDC}"/>
          </ac:spMkLst>
        </pc:spChg>
        <pc:spChg chg="mod">
          <ac:chgData name="Afzal Hossain" userId="f297e6a6-c88d-4e77-9abd-8771273f618f" providerId="ADAL" clId="{96313CAE-4CBA-4C40-A0B4-6BC4124D483E}" dt="2025-03-03T07:14:04.751" v="955" actId="165"/>
          <ac:spMkLst>
            <pc:docMk/>
            <pc:sldMk cId="2629548670" sldId="564"/>
            <ac:spMk id="86" creationId="{BC273FE9-E0A8-70FA-3FA5-ED9D9FAFD39D}"/>
          </ac:spMkLst>
        </pc:spChg>
        <pc:spChg chg="mod">
          <ac:chgData name="Afzal Hossain" userId="f297e6a6-c88d-4e77-9abd-8771273f618f" providerId="ADAL" clId="{96313CAE-4CBA-4C40-A0B4-6BC4124D483E}" dt="2025-03-03T07:14:04.751" v="955" actId="165"/>
          <ac:spMkLst>
            <pc:docMk/>
            <pc:sldMk cId="2629548670" sldId="564"/>
            <ac:spMk id="87" creationId="{E75828FA-DA4A-B992-A0D0-B7FF55242B84}"/>
          </ac:spMkLst>
        </pc:spChg>
        <pc:spChg chg="mod">
          <ac:chgData name="Afzal Hossain" userId="f297e6a6-c88d-4e77-9abd-8771273f618f" providerId="ADAL" clId="{96313CAE-4CBA-4C40-A0B4-6BC4124D483E}" dt="2025-03-03T07:14:04.751" v="955" actId="165"/>
          <ac:spMkLst>
            <pc:docMk/>
            <pc:sldMk cId="2629548670" sldId="564"/>
            <ac:spMk id="88" creationId="{D4372C59-DE08-22A1-8AE5-499B3CF033A0}"/>
          </ac:spMkLst>
        </pc:spChg>
        <pc:spChg chg="mod">
          <ac:chgData name="Afzal Hossain" userId="f297e6a6-c88d-4e77-9abd-8771273f618f" providerId="ADAL" clId="{96313CAE-4CBA-4C40-A0B4-6BC4124D483E}" dt="2025-03-03T07:14:04.751" v="955" actId="165"/>
          <ac:spMkLst>
            <pc:docMk/>
            <pc:sldMk cId="2629548670" sldId="564"/>
            <ac:spMk id="89" creationId="{A32F3395-D960-9248-08ED-977A66444103}"/>
          </ac:spMkLst>
        </pc:spChg>
        <pc:spChg chg="mod">
          <ac:chgData name="Afzal Hossain" userId="f297e6a6-c88d-4e77-9abd-8771273f618f" providerId="ADAL" clId="{96313CAE-4CBA-4C40-A0B4-6BC4124D483E}" dt="2025-03-03T07:14:04.751" v="955" actId="165"/>
          <ac:spMkLst>
            <pc:docMk/>
            <pc:sldMk cId="2629548670" sldId="564"/>
            <ac:spMk id="90" creationId="{1B52647F-F4EE-01A8-2C2D-98DED243F518}"/>
          </ac:spMkLst>
        </pc:spChg>
        <pc:spChg chg="mod">
          <ac:chgData name="Afzal Hossain" userId="f297e6a6-c88d-4e77-9abd-8771273f618f" providerId="ADAL" clId="{96313CAE-4CBA-4C40-A0B4-6BC4124D483E}" dt="2025-03-03T07:14:04.751" v="955" actId="165"/>
          <ac:spMkLst>
            <pc:docMk/>
            <pc:sldMk cId="2629548670" sldId="564"/>
            <ac:spMk id="91" creationId="{A65AC123-2298-F5C0-96EE-B4A1958DDC71}"/>
          </ac:spMkLst>
        </pc:spChg>
        <pc:spChg chg="mod">
          <ac:chgData name="Afzal Hossain" userId="f297e6a6-c88d-4e77-9abd-8771273f618f" providerId="ADAL" clId="{96313CAE-4CBA-4C40-A0B4-6BC4124D483E}" dt="2025-03-03T07:14:04.751" v="955" actId="165"/>
          <ac:spMkLst>
            <pc:docMk/>
            <pc:sldMk cId="2629548670" sldId="564"/>
            <ac:spMk id="92" creationId="{938A898E-EAEB-1223-493D-5E41D7F79178}"/>
          </ac:spMkLst>
        </pc:spChg>
        <pc:spChg chg="add mod">
          <ac:chgData name="Afzal Hossain" userId="f297e6a6-c88d-4e77-9abd-8771273f618f" providerId="ADAL" clId="{96313CAE-4CBA-4C40-A0B4-6BC4124D483E}" dt="2025-03-03T07:16:14.965" v="987"/>
          <ac:spMkLst>
            <pc:docMk/>
            <pc:sldMk cId="2629548670" sldId="564"/>
            <ac:spMk id="93" creationId="{780C0F98-D2F2-6892-FC92-B7B32E76FADC}"/>
          </ac:spMkLst>
        </pc:spChg>
        <pc:spChg chg="add mod">
          <ac:chgData name="Afzal Hossain" userId="f297e6a6-c88d-4e77-9abd-8771273f618f" providerId="ADAL" clId="{96313CAE-4CBA-4C40-A0B4-6BC4124D483E}" dt="2025-03-03T07:16:29.935" v="992" actId="122"/>
          <ac:spMkLst>
            <pc:docMk/>
            <pc:sldMk cId="2629548670" sldId="564"/>
            <ac:spMk id="94" creationId="{D44B77AC-74EE-8EB5-5545-50051091A6B6}"/>
          </ac:spMkLst>
        </pc:spChg>
        <pc:spChg chg="add mod">
          <ac:chgData name="Afzal Hossain" userId="f297e6a6-c88d-4e77-9abd-8771273f618f" providerId="ADAL" clId="{96313CAE-4CBA-4C40-A0B4-6BC4124D483E}" dt="2025-03-03T07:16:41.521" v="995"/>
          <ac:spMkLst>
            <pc:docMk/>
            <pc:sldMk cId="2629548670" sldId="564"/>
            <ac:spMk id="95" creationId="{71E1B66B-AB22-553B-3650-7F236ACB4186}"/>
          </ac:spMkLst>
        </pc:spChg>
        <pc:spChg chg="add mod">
          <ac:chgData name="Afzal Hossain" userId="f297e6a6-c88d-4e77-9abd-8771273f618f" providerId="ADAL" clId="{96313CAE-4CBA-4C40-A0B4-6BC4124D483E}" dt="2025-03-03T07:16:54.229" v="998"/>
          <ac:spMkLst>
            <pc:docMk/>
            <pc:sldMk cId="2629548670" sldId="564"/>
            <ac:spMk id="96" creationId="{458A037A-BFD9-0E73-D324-CCA904D78DD9}"/>
          </ac:spMkLst>
        </pc:spChg>
        <pc:spChg chg="add mod">
          <ac:chgData name="Afzal Hossain" userId="f297e6a6-c88d-4e77-9abd-8771273f618f" providerId="ADAL" clId="{96313CAE-4CBA-4C40-A0B4-6BC4124D483E}" dt="2025-03-03T07:17:10.376" v="1001"/>
          <ac:spMkLst>
            <pc:docMk/>
            <pc:sldMk cId="2629548670" sldId="564"/>
            <ac:spMk id="97" creationId="{1945A97B-BC70-FB6A-8CED-6495B0870221}"/>
          </ac:spMkLst>
        </pc:spChg>
        <pc:spChg chg="add mod">
          <ac:chgData name="Afzal Hossain" userId="f297e6a6-c88d-4e77-9abd-8771273f618f" providerId="ADAL" clId="{96313CAE-4CBA-4C40-A0B4-6BC4124D483E}" dt="2025-03-03T07:17:23.678" v="1004"/>
          <ac:spMkLst>
            <pc:docMk/>
            <pc:sldMk cId="2629548670" sldId="564"/>
            <ac:spMk id="98" creationId="{E7EED9F1-8EF6-32C6-8EA7-9DC8676A7725}"/>
          </ac:spMkLst>
        </pc:spChg>
        <pc:spChg chg="add mod">
          <ac:chgData name="Afzal Hossain" userId="f297e6a6-c88d-4e77-9abd-8771273f618f" providerId="ADAL" clId="{96313CAE-4CBA-4C40-A0B4-6BC4124D483E}" dt="2025-03-03T07:17:50.602" v="1007"/>
          <ac:spMkLst>
            <pc:docMk/>
            <pc:sldMk cId="2629548670" sldId="564"/>
            <ac:spMk id="99" creationId="{3D9996D9-95D6-BCAD-F6C8-1C38678075A3}"/>
          </ac:spMkLst>
        </pc:spChg>
        <pc:spChg chg="add mod">
          <ac:chgData name="Afzal Hossain" userId="f297e6a6-c88d-4e77-9abd-8771273f618f" providerId="ADAL" clId="{96313CAE-4CBA-4C40-A0B4-6BC4124D483E}" dt="2025-03-03T07:18:01.983" v="1010"/>
          <ac:spMkLst>
            <pc:docMk/>
            <pc:sldMk cId="2629548670" sldId="564"/>
            <ac:spMk id="100" creationId="{84349096-BB56-8FD6-365F-FBE2F09302D2}"/>
          </ac:spMkLst>
        </pc:spChg>
        <pc:spChg chg="add del">
          <ac:chgData name="Afzal Hossain" userId="f297e6a6-c88d-4e77-9abd-8771273f618f" providerId="ADAL" clId="{96313CAE-4CBA-4C40-A0B4-6BC4124D483E}" dt="2025-03-03T08:33:59.633" v="1126" actId="22"/>
          <ac:spMkLst>
            <pc:docMk/>
            <pc:sldMk cId="2629548670" sldId="564"/>
            <ac:spMk id="102" creationId="{0012D203-2D77-7965-C278-A9B6B18B144B}"/>
          </ac:spMkLst>
        </pc:spChg>
        <pc:spChg chg="add del mod">
          <ac:chgData name="Afzal Hossain" userId="f297e6a6-c88d-4e77-9abd-8771273f618f" providerId="ADAL" clId="{96313CAE-4CBA-4C40-A0B4-6BC4124D483E}" dt="2025-03-03T08:41:11.917" v="1156" actId="478"/>
          <ac:spMkLst>
            <pc:docMk/>
            <pc:sldMk cId="2629548670" sldId="564"/>
            <ac:spMk id="103" creationId="{70D32797-35AE-B0E0-07F9-30A32B1911FE}"/>
          </ac:spMkLst>
        </pc:spChg>
        <pc:spChg chg="add mod">
          <ac:chgData name="Afzal Hossain" userId="f297e6a6-c88d-4e77-9abd-8771273f618f" providerId="ADAL" clId="{96313CAE-4CBA-4C40-A0B4-6BC4124D483E}" dt="2025-03-03T08:37:36.499" v="1136" actId="1076"/>
          <ac:spMkLst>
            <pc:docMk/>
            <pc:sldMk cId="2629548670" sldId="564"/>
            <ac:spMk id="104" creationId="{01CE2547-D1FC-4013-050B-76B49A65767A}"/>
          </ac:spMkLst>
        </pc:spChg>
        <pc:spChg chg="add mod">
          <ac:chgData name="Afzal Hossain" userId="f297e6a6-c88d-4e77-9abd-8771273f618f" providerId="ADAL" clId="{96313CAE-4CBA-4C40-A0B4-6BC4124D483E}" dt="2025-03-03T08:38:19.819" v="1142" actId="1076"/>
          <ac:spMkLst>
            <pc:docMk/>
            <pc:sldMk cId="2629548670" sldId="564"/>
            <ac:spMk id="105" creationId="{1B7B1B5C-1B88-2982-A0AA-AC1495B750D7}"/>
          </ac:spMkLst>
        </pc:spChg>
        <pc:spChg chg="add mod">
          <ac:chgData name="Afzal Hossain" userId="f297e6a6-c88d-4e77-9abd-8771273f618f" providerId="ADAL" clId="{96313CAE-4CBA-4C40-A0B4-6BC4124D483E}" dt="2025-03-03T08:41:21.837" v="1159" actId="1076"/>
          <ac:spMkLst>
            <pc:docMk/>
            <pc:sldMk cId="2629548670" sldId="564"/>
            <ac:spMk id="106" creationId="{7C5194FC-79A7-6EA4-814A-8EEBE1D58660}"/>
          </ac:spMkLst>
        </pc:spChg>
        <pc:grpChg chg="add del mod">
          <ac:chgData name="Afzal Hossain" userId="f297e6a6-c88d-4e77-9abd-8771273f618f" providerId="ADAL" clId="{96313CAE-4CBA-4C40-A0B4-6BC4124D483E}" dt="2025-03-03T07:14:04.751" v="955" actId="165"/>
          <ac:grpSpMkLst>
            <pc:docMk/>
            <pc:sldMk cId="2629548670" sldId="564"/>
            <ac:grpSpMk id="2" creationId="{2BEA85D9-7F4C-E3AA-C8A3-51713F69850C}"/>
          </ac:grpSpMkLst>
        </pc:grpChg>
        <pc:grpChg chg="add mod">
          <ac:chgData name="Afzal Hossain" userId="f297e6a6-c88d-4e77-9abd-8771273f618f" providerId="ADAL" clId="{96313CAE-4CBA-4C40-A0B4-6BC4124D483E}" dt="2025-03-04T14:19:43.727" v="1483"/>
          <ac:grpSpMkLst>
            <pc:docMk/>
            <pc:sldMk cId="2629548670" sldId="564"/>
            <ac:grpSpMk id="2" creationId="{8A6DE6C8-1A60-83CD-5EF8-B28F6A542E83}"/>
          </ac:grpSpMkLst>
        </pc:grpChg>
        <pc:grpChg chg="mod topLvl">
          <ac:chgData name="Afzal Hossain" userId="f297e6a6-c88d-4e77-9abd-8771273f618f" providerId="ADAL" clId="{96313CAE-4CBA-4C40-A0B4-6BC4124D483E}" dt="2025-03-03T07:14:04.751" v="955" actId="165"/>
          <ac:grpSpMkLst>
            <pc:docMk/>
            <pc:sldMk cId="2629548670" sldId="564"/>
            <ac:grpSpMk id="7" creationId="{D38D39DF-FC36-EF71-8188-58B439FBACAE}"/>
          </ac:grpSpMkLst>
        </pc:grpChg>
        <pc:grpChg chg="mod topLvl">
          <ac:chgData name="Afzal Hossain" userId="f297e6a6-c88d-4e77-9abd-8771273f618f" providerId="ADAL" clId="{96313CAE-4CBA-4C40-A0B4-6BC4124D483E}" dt="2025-03-03T08:37:22.360" v="1133" actId="1076"/>
          <ac:grpSpMkLst>
            <pc:docMk/>
            <pc:sldMk cId="2629548670" sldId="564"/>
            <ac:grpSpMk id="8" creationId="{33B30A97-87A4-01A1-1A17-B55D60EB8592}"/>
          </ac:grpSpMkLst>
        </pc:grpChg>
        <pc:grpChg chg="mod topLvl">
          <ac:chgData name="Afzal Hossain" userId="f297e6a6-c88d-4e77-9abd-8771273f618f" providerId="ADAL" clId="{96313CAE-4CBA-4C40-A0B4-6BC4124D483E}" dt="2025-03-03T08:38:10.061" v="1139" actId="1076"/>
          <ac:grpSpMkLst>
            <pc:docMk/>
            <pc:sldMk cId="2629548670" sldId="564"/>
            <ac:grpSpMk id="10" creationId="{7A7BF8FD-66B3-72FA-FEE6-2D336EE455D9}"/>
          </ac:grpSpMkLst>
        </pc:grpChg>
        <pc:grpChg chg="mod topLvl">
          <ac:chgData name="Afzal Hossain" userId="f297e6a6-c88d-4e77-9abd-8771273f618f" providerId="ADAL" clId="{96313CAE-4CBA-4C40-A0B4-6BC4124D483E}" dt="2025-03-03T07:14:04.751" v="955" actId="165"/>
          <ac:grpSpMkLst>
            <pc:docMk/>
            <pc:sldMk cId="2629548670" sldId="564"/>
            <ac:grpSpMk id="11" creationId="{FE6418A9-3D91-0331-3B62-E0D584A0859E}"/>
          </ac:grpSpMkLst>
        </pc:grpChg>
        <pc:grpChg chg="mod topLvl">
          <ac:chgData name="Afzal Hossain" userId="f297e6a6-c88d-4e77-9abd-8771273f618f" providerId="ADAL" clId="{96313CAE-4CBA-4C40-A0B4-6BC4124D483E}" dt="2025-03-03T07:14:04.751" v="955" actId="165"/>
          <ac:grpSpMkLst>
            <pc:docMk/>
            <pc:sldMk cId="2629548670" sldId="564"/>
            <ac:grpSpMk id="12" creationId="{E09E13D8-02F6-8D28-FBEA-1BAFC305AC28}"/>
          </ac:grpSpMkLst>
        </pc:grpChg>
        <pc:grpChg chg="mod topLvl">
          <ac:chgData name="Afzal Hossain" userId="f297e6a6-c88d-4e77-9abd-8771273f618f" providerId="ADAL" clId="{96313CAE-4CBA-4C40-A0B4-6BC4124D483E}" dt="2025-03-03T07:14:04.751" v="955" actId="165"/>
          <ac:grpSpMkLst>
            <pc:docMk/>
            <pc:sldMk cId="2629548670" sldId="564"/>
            <ac:grpSpMk id="13" creationId="{B702A8BA-389B-06D0-8914-2D2AB6ECE124}"/>
          </ac:grpSpMkLst>
        </pc:grpChg>
        <pc:grpChg chg="mod topLvl">
          <ac:chgData name="Afzal Hossain" userId="f297e6a6-c88d-4e77-9abd-8771273f618f" providerId="ADAL" clId="{96313CAE-4CBA-4C40-A0B4-6BC4124D483E}" dt="2025-03-03T07:14:04.751" v="955" actId="165"/>
          <ac:grpSpMkLst>
            <pc:docMk/>
            <pc:sldMk cId="2629548670" sldId="564"/>
            <ac:grpSpMk id="19" creationId="{43BBAC64-7830-B6A3-D7A1-214643E9A2B9}"/>
          </ac:grpSpMkLst>
        </pc:grpChg>
        <pc:grpChg chg="del mod topLvl">
          <ac:chgData name="Afzal Hossain" userId="f297e6a6-c88d-4e77-9abd-8771273f618f" providerId="ADAL" clId="{96313CAE-4CBA-4C40-A0B4-6BC4124D483E}" dt="2025-03-03T07:18:35.229" v="1015" actId="165"/>
          <ac:grpSpMkLst>
            <pc:docMk/>
            <pc:sldMk cId="2629548670" sldId="564"/>
            <ac:grpSpMk id="20" creationId="{7D1C487B-10F9-B435-7528-38837834D1EA}"/>
          </ac:grpSpMkLst>
        </pc:grpChg>
        <pc:grpChg chg="mod topLvl">
          <ac:chgData name="Afzal Hossain" userId="f297e6a6-c88d-4e77-9abd-8771273f618f" providerId="ADAL" clId="{96313CAE-4CBA-4C40-A0B4-6BC4124D483E}" dt="2025-03-03T07:14:04.751" v="955" actId="165"/>
          <ac:grpSpMkLst>
            <pc:docMk/>
            <pc:sldMk cId="2629548670" sldId="564"/>
            <ac:grpSpMk id="21" creationId="{547F6394-31BF-AA3F-58A5-89D9CEE70384}"/>
          </ac:grpSpMkLst>
        </pc:grpChg>
        <pc:grpChg chg="mod topLvl">
          <ac:chgData name="Afzal Hossain" userId="f297e6a6-c88d-4e77-9abd-8771273f618f" providerId="ADAL" clId="{96313CAE-4CBA-4C40-A0B4-6BC4124D483E}" dt="2025-03-03T07:14:04.751" v="955" actId="165"/>
          <ac:grpSpMkLst>
            <pc:docMk/>
            <pc:sldMk cId="2629548670" sldId="564"/>
            <ac:grpSpMk id="22" creationId="{C30F95CE-65A4-35BE-8543-54C4ADDF7D0E}"/>
          </ac:grpSpMkLst>
        </pc:grpChg>
        <pc:grpChg chg="mod topLvl">
          <ac:chgData name="Afzal Hossain" userId="f297e6a6-c88d-4e77-9abd-8771273f618f" providerId="ADAL" clId="{96313CAE-4CBA-4C40-A0B4-6BC4124D483E}" dt="2025-03-03T07:14:04.751" v="955" actId="165"/>
          <ac:grpSpMkLst>
            <pc:docMk/>
            <pc:sldMk cId="2629548670" sldId="564"/>
            <ac:grpSpMk id="23" creationId="{789B1532-514C-57D1-76E4-1A5DB41F9374}"/>
          </ac:grpSpMkLst>
        </pc:grpChg>
        <pc:grpChg chg="mod topLvl">
          <ac:chgData name="Afzal Hossain" userId="f297e6a6-c88d-4e77-9abd-8771273f618f" providerId="ADAL" clId="{96313CAE-4CBA-4C40-A0B4-6BC4124D483E}" dt="2025-03-03T07:14:04.751" v="955" actId="165"/>
          <ac:grpSpMkLst>
            <pc:docMk/>
            <pc:sldMk cId="2629548670" sldId="564"/>
            <ac:grpSpMk id="24" creationId="{27CD3AC5-E324-F7B2-1C5A-01C98BEB62C9}"/>
          </ac:grpSpMkLst>
        </pc:grpChg>
        <pc:grpChg chg="mod topLvl">
          <ac:chgData name="Afzal Hossain" userId="f297e6a6-c88d-4e77-9abd-8771273f618f" providerId="ADAL" clId="{96313CAE-4CBA-4C40-A0B4-6BC4124D483E}" dt="2025-03-03T07:14:04.751" v="955" actId="165"/>
          <ac:grpSpMkLst>
            <pc:docMk/>
            <pc:sldMk cId="2629548670" sldId="564"/>
            <ac:grpSpMk id="25" creationId="{2DC444A4-CF7C-6B8B-39D7-0EB2AC9FE159}"/>
          </ac:grpSpMkLst>
        </pc:grpChg>
        <pc:grpChg chg="mod topLvl">
          <ac:chgData name="Afzal Hossain" userId="f297e6a6-c88d-4e77-9abd-8771273f618f" providerId="ADAL" clId="{96313CAE-4CBA-4C40-A0B4-6BC4124D483E}" dt="2025-03-03T07:14:04.751" v="955" actId="165"/>
          <ac:grpSpMkLst>
            <pc:docMk/>
            <pc:sldMk cId="2629548670" sldId="564"/>
            <ac:grpSpMk id="26" creationId="{57B4F971-4EA3-5E9A-E30E-7D6A6CA3B341}"/>
          </ac:grpSpMkLst>
        </pc:grpChg>
        <pc:grpChg chg="mod topLvl">
          <ac:chgData name="Afzal Hossain" userId="f297e6a6-c88d-4e77-9abd-8771273f618f" providerId="ADAL" clId="{96313CAE-4CBA-4C40-A0B4-6BC4124D483E}" dt="2025-03-03T07:14:04.751" v="955" actId="165"/>
          <ac:grpSpMkLst>
            <pc:docMk/>
            <pc:sldMk cId="2629548670" sldId="564"/>
            <ac:grpSpMk id="27" creationId="{827BE028-5D9D-BE7F-C707-AE5778A43B75}"/>
          </ac:grpSpMkLst>
        </pc:grpChg>
        <pc:grpChg chg="mod topLvl">
          <ac:chgData name="Afzal Hossain" userId="f297e6a6-c88d-4e77-9abd-8771273f618f" providerId="ADAL" clId="{96313CAE-4CBA-4C40-A0B4-6BC4124D483E}" dt="2025-03-03T07:14:04.751" v="955" actId="165"/>
          <ac:grpSpMkLst>
            <pc:docMk/>
            <pc:sldMk cId="2629548670" sldId="564"/>
            <ac:grpSpMk id="28" creationId="{909619C9-8197-819F-7B32-8457F9FAFF1D}"/>
          </ac:grpSpMkLst>
        </pc:grpChg>
        <pc:grpChg chg="mod topLvl">
          <ac:chgData name="Afzal Hossain" userId="f297e6a6-c88d-4e77-9abd-8771273f618f" providerId="ADAL" clId="{96313CAE-4CBA-4C40-A0B4-6BC4124D483E}" dt="2025-03-03T07:14:04.751" v="955" actId="165"/>
          <ac:grpSpMkLst>
            <pc:docMk/>
            <pc:sldMk cId="2629548670" sldId="564"/>
            <ac:grpSpMk id="29" creationId="{65ACB466-5C3F-3B45-99DF-94B93B2C7136}"/>
          </ac:grpSpMkLst>
        </pc:grpChg>
        <pc:grpChg chg="add del mod topLvl">
          <ac:chgData name="Afzal Hossain" userId="f297e6a6-c88d-4e77-9abd-8771273f618f" providerId="ADAL" clId="{96313CAE-4CBA-4C40-A0B4-6BC4124D483E}" dt="2025-03-03T07:18:17.821" v="1012" actId="478"/>
          <ac:grpSpMkLst>
            <pc:docMk/>
            <pc:sldMk cId="2629548670" sldId="564"/>
            <ac:grpSpMk id="30" creationId="{868B09A3-BC88-7EC4-12B4-8540351DE9E9}"/>
          </ac:grpSpMkLst>
        </pc:grpChg>
        <pc:grpChg chg="mod topLvl">
          <ac:chgData name="Afzal Hossain" userId="f297e6a6-c88d-4e77-9abd-8771273f618f" providerId="ADAL" clId="{96313CAE-4CBA-4C40-A0B4-6BC4124D483E}" dt="2025-03-03T07:14:04.751" v="955" actId="165"/>
          <ac:grpSpMkLst>
            <pc:docMk/>
            <pc:sldMk cId="2629548670" sldId="564"/>
            <ac:grpSpMk id="31" creationId="{08291FC9-6A7D-C491-F2BD-698BF97497D4}"/>
          </ac:grpSpMkLst>
        </pc:grpChg>
        <pc:grpChg chg="mod topLvl">
          <ac:chgData name="Afzal Hossain" userId="f297e6a6-c88d-4e77-9abd-8771273f618f" providerId="ADAL" clId="{96313CAE-4CBA-4C40-A0B4-6BC4124D483E}" dt="2025-03-03T07:14:04.751" v="955" actId="165"/>
          <ac:grpSpMkLst>
            <pc:docMk/>
            <pc:sldMk cId="2629548670" sldId="564"/>
            <ac:grpSpMk id="32" creationId="{D633AC0E-F9EA-58F8-910B-F3F241022EB1}"/>
          </ac:grpSpMkLst>
        </pc:grpChg>
        <pc:picChg chg="del">
          <ac:chgData name="Afzal Hossain" userId="f297e6a6-c88d-4e77-9abd-8771273f618f" providerId="ADAL" clId="{96313CAE-4CBA-4C40-A0B4-6BC4124D483E}" dt="2025-03-04T14:19:38.498" v="1480" actId="478"/>
          <ac:picMkLst>
            <pc:docMk/>
            <pc:sldMk cId="2629548670" sldId="564"/>
            <ac:picMk id="3" creationId="{A3026700-F52B-0534-6FF2-7B10853B71A6}"/>
          </ac:picMkLst>
        </pc:picChg>
        <pc:picChg chg="del">
          <ac:chgData name="Afzal Hossain" userId="f297e6a6-c88d-4e77-9abd-8771273f618f" providerId="ADAL" clId="{96313CAE-4CBA-4C40-A0B4-6BC4124D483E}" dt="2025-03-04T14:19:40.439" v="1481" actId="478"/>
          <ac:picMkLst>
            <pc:docMk/>
            <pc:sldMk cId="2629548670" sldId="564"/>
            <ac:picMk id="4" creationId="{A5B7094A-5B69-93C2-675C-48F020E30574}"/>
          </ac:picMkLst>
        </pc:picChg>
        <pc:picChg chg="mod">
          <ac:chgData name="Afzal Hossain" userId="f297e6a6-c88d-4e77-9abd-8771273f618f" providerId="ADAL" clId="{96313CAE-4CBA-4C40-A0B4-6BC4124D483E}" dt="2025-03-04T14:19:43.727" v="1483"/>
          <ac:picMkLst>
            <pc:docMk/>
            <pc:sldMk cId="2629548670" sldId="564"/>
            <ac:picMk id="5" creationId="{FDEFE2CB-51E7-EEF5-9012-1AB6634DF7E9}"/>
          </ac:picMkLst>
        </pc:picChg>
        <pc:picChg chg="mod">
          <ac:chgData name="Afzal Hossain" userId="f297e6a6-c88d-4e77-9abd-8771273f618f" providerId="ADAL" clId="{96313CAE-4CBA-4C40-A0B4-6BC4124D483E}" dt="2025-03-04T14:19:43.727" v="1483"/>
          <ac:picMkLst>
            <pc:docMk/>
            <pc:sldMk cId="2629548670" sldId="564"/>
            <ac:picMk id="20" creationId="{802BEA89-721C-881C-E8D8-E8300419D330}"/>
          </ac:picMkLst>
        </pc:picChg>
        <pc:picChg chg="mod">
          <ac:chgData name="Afzal Hossain" userId="f297e6a6-c88d-4e77-9abd-8771273f618f" providerId="ADAL" clId="{96313CAE-4CBA-4C40-A0B4-6BC4124D483E}" dt="2025-03-04T14:19:43.727" v="1483"/>
          <ac:picMkLst>
            <pc:docMk/>
            <pc:sldMk cId="2629548670" sldId="564"/>
            <ac:picMk id="33" creationId="{6381C36B-110B-CD17-2DC3-962EBA48F186}"/>
          </ac:picMkLst>
        </pc:picChg>
        <pc:picChg chg="mod">
          <ac:chgData name="Afzal Hossain" userId="f297e6a6-c88d-4e77-9abd-8771273f618f" providerId="ADAL" clId="{96313CAE-4CBA-4C40-A0B4-6BC4124D483E}" dt="2025-03-04T14:19:43.727" v="1483"/>
          <ac:picMkLst>
            <pc:docMk/>
            <pc:sldMk cId="2629548670" sldId="564"/>
            <ac:picMk id="35" creationId="{60DC2130-78D5-4EED-B3E1-DEDD95F384BB}"/>
          </ac:picMkLst>
        </pc:picChg>
      </pc:sldChg>
      <pc:sldChg chg="del">
        <pc:chgData name="Afzal Hossain" userId="f297e6a6-c88d-4e77-9abd-8771273f618f" providerId="ADAL" clId="{96313CAE-4CBA-4C40-A0B4-6BC4124D483E}" dt="2025-03-03T08:26:38.988" v="1124" actId="47"/>
        <pc:sldMkLst>
          <pc:docMk/>
          <pc:sldMk cId="3128886786" sldId="565"/>
        </pc:sldMkLst>
      </pc:sldChg>
      <pc:sldChg chg="addSp delSp modSp mod modNotes">
        <pc:chgData name="Afzal Hossain" userId="f297e6a6-c88d-4e77-9abd-8771273f618f" providerId="ADAL" clId="{96313CAE-4CBA-4C40-A0B4-6BC4124D483E}" dt="2025-03-05T06:35:19.504" v="1634"/>
        <pc:sldMkLst>
          <pc:docMk/>
          <pc:sldMk cId="720927695" sldId="566"/>
        </pc:sldMkLst>
        <pc:spChg chg="del">
          <ac:chgData name="Afzal Hossain" userId="f297e6a6-c88d-4e77-9abd-8771273f618f" providerId="ADAL" clId="{96313CAE-4CBA-4C40-A0B4-6BC4124D483E}" dt="2025-03-03T08:48:34.828" v="1175" actId="478"/>
          <ac:spMkLst>
            <pc:docMk/>
            <pc:sldMk cId="720927695" sldId="566"/>
            <ac:spMk id="5" creationId="{9D4D5904-6B05-15B5-71F6-79AF7BD83C57}"/>
          </ac:spMkLst>
        </pc:spChg>
        <pc:spChg chg="mod ord">
          <ac:chgData name="Afzal Hossain" userId="f297e6a6-c88d-4e77-9abd-8771273f618f" providerId="ADAL" clId="{96313CAE-4CBA-4C40-A0B4-6BC4124D483E}" dt="2025-03-05T05:26:41.840" v="1612" actId="164"/>
          <ac:spMkLst>
            <pc:docMk/>
            <pc:sldMk cId="720927695" sldId="566"/>
            <ac:spMk id="6" creationId="{48F36115-9F03-788F-F9E0-E1B57A410036}"/>
          </ac:spMkLst>
        </pc:spChg>
        <pc:spChg chg="mod topLvl">
          <ac:chgData name="Afzal Hossain" userId="f297e6a6-c88d-4e77-9abd-8771273f618f" providerId="ADAL" clId="{96313CAE-4CBA-4C40-A0B4-6BC4124D483E}" dt="2025-03-05T05:26:41.840" v="1612" actId="164"/>
          <ac:spMkLst>
            <pc:docMk/>
            <pc:sldMk cId="720927695" sldId="566"/>
            <ac:spMk id="7" creationId="{1C18E8BC-AFDC-9DF2-FA34-6198F004C846}"/>
          </ac:spMkLst>
        </pc:spChg>
        <pc:spChg chg="mod topLvl">
          <ac:chgData name="Afzal Hossain" userId="f297e6a6-c88d-4e77-9abd-8771273f618f" providerId="ADAL" clId="{96313CAE-4CBA-4C40-A0B4-6BC4124D483E}" dt="2025-03-05T05:26:41.840" v="1612" actId="164"/>
          <ac:spMkLst>
            <pc:docMk/>
            <pc:sldMk cId="720927695" sldId="566"/>
            <ac:spMk id="8" creationId="{B9F250E7-6DFC-B42C-9A85-A467B28A9621}"/>
          </ac:spMkLst>
        </pc:spChg>
        <pc:spChg chg="del">
          <ac:chgData name="Afzal Hossain" userId="f297e6a6-c88d-4e77-9abd-8771273f618f" providerId="ADAL" clId="{96313CAE-4CBA-4C40-A0B4-6BC4124D483E}" dt="2025-03-04T14:20:00.607" v="1490" actId="478"/>
          <ac:spMkLst>
            <pc:docMk/>
            <pc:sldMk cId="720927695" sldId="566"/>
            <ac:spMk id="9" creationId="{D7F59EDF-634A-48F3-B17C-969A0012BF2F}"/>
          </ac:spMkLst>
        </pc:spChg>
        <pc:spChg chg="mod topLvl">
          <ac:chgData name="Afzal Hossain" userId="f297e6a6-c88d-4e77-9abd-8771273f618f" providerId="ADAL" clId="{96313CAE-4CBA-4C40-A0B4-6BC4124D483E}" dt="2025-03-05T05:26:41.840" v="1612" actId="164"/>
          <ac:spMkLst>
            <pc:docMk/>
            <pc:sldMk cId="720927695" sldId="566"/>
            <ac:spMk id="10" creationId="{A83CC2C7-5921-EB8D-A56E-994DB85ECCF9}"/>
          </ac:spMkLst>
        </pc:spChg>
        <pc:spChg chg="mod topLvl">
          <ac:chgData name="Afzal Hossain" userId="f297e6a6-c88d-4e77-9abd-8771273f618f" providerId="ADAL" clId="{96313CAE-4CBA-4C40-A0B4-6BC4124D483E}" dt="2025-03-05T05:26:41.840" v="1612" actId="164"/>
          <ac:spMkLst>
            <pc:docMk/>
            <pc:sldMk cId="720927695" sldId="566"/>
            <ac:spMk id="11" creationId="{310A460D-8994-BC4D-DEDE-032630C87998}"/>
          </ac:spMkLst>
        </pc:spChg>
        <pc:spChg chg="mod topLvl">
          <ac:chgData name="Afzal Hossain" userId="f297e6a6-c88d-4e77-9abd-8771273f618f" providerId="ADAL" clId="{96313CAE-4CBA-4C40-A0B4-6BC4124D483E}" dt="2025-03-05T05:26:41.840" v="1612" actId="164"/>
          <ac:spMkLst>
            <pc:docMk/>
            <pc:sldMk cId="720927695" sldId="566"/>
            <ac:spMk id="12" creationId="{1565C6B0-2D40-97A3-583B-2E069DD70FE3}"/>
          </ac:spMkLst>
        </pc:spChg>
        <pc:spChg chg="mod topLvl">
          <ac:chgData name="Afzal Hossain" userId="f297e6a6-c88d-4e77-9abd-8771273f618f" providerId="ADAL" clId="{96313CAE-4CBA-4C40-A0B4-6BC4124D483E}" dt="2025-03-05T05:26:41.840" v="1612" actId="164"/>
          <ac:spMkLst>
            <pc:docMk/>
            <pc:sldMk cId="720927695" sldId="566"/>
            <ac:spMk id="13" creationId="{B1F1B623-8C5D-CD60-A013-D9112962EE91}"/>
          </ac:spMkLst>
        </pc:spChg>
        <pc:spChg chg="mod topLvl">
          <ac:chgData name="Afzal Hossain" userId="f297e6a6-c88d-4e77-9abd-8771273f618f" providerId="ADAL" clId="{96313CAE-4CBA-4C40-A0B4-6BC4124D483E}" dt="2025-03-05T05:26:41.840" v="1612" actId="164"/>
          <ac:spMkLst>
            <pc:docMk/>
            <pc:sldMk cId="720927695" sldId="566"/>
            <ac:spMk id="14" creationId="{9DACCBD1-56AE-80B5-6D64-133E80123010}"/>
          </ac:spMkLst>
        </pc:spChg>
        <pc:spChg chg="mod topLvl">
          <ac:chgData name="Afzal Hossain" userId="f297e6a6-c88d-4e77-9abd-8771273f618f" providerId="ADAL" clId="{96313CAE-4CBA-4C40-A0B4-6BC4124D483E}" dt="2025-03-05T05:26:41.840" v="1612" actId="164"/>
          <ac:spMkLst>
            <pc:docMk/>
            <pc:sldMk cId="720927695" sldId="566"/>
            <ac:spMk id="15" creationId="{331F25A1-28F7-EDDD-0127-F1591E48E312}"/>
          </ac:spMkLst>
        </pc:spChg>
        <pc:spChg chg="mod topLvl">
          <ac:chgData name="Afzal Hossain" userId="f297e6a6-c88d-4e77-9abd-8771273f618f" providerId="ADAL" clId="{96313CAE-4CBA-4C40-A0B4-6BC4124D483E}" dt="2025-03-05T05:26:41.840" v="1612" actId="164"/>
          <ac:spMkLst>
            <pc:docMk/>
            <pc:sldMk cId="720927695" sldId="566"/>
            <ac:spMk id="16" creationId="{20B2BD21-4504-FDB0-90DF-2E0991477841}"/>
          </ac:spMkLst>
        </pc:spChg>
        <pc:spChg chg="mod topLvl">
          <ac:chgData name="Afzal Hossain" userId="f297e6a6-c88d-4e77-9abd-8771273f618f" providerId="ADAL" clId="{96313CAE-4CBA-4C40-A0B4-6BC4124D483E}" dt="2025-03-05T05:26:41.840" v="1612" actId="164"/>
          <ac:spMkLst>
            <pc:docMk/>
            <pc:sldMk cId="720927695" sldId="566"/>
            <ac:spMk id="17" creationId="{22366F99-D9B3-4979-52BF-40B366939017}"/>
          </ac:spMkLst>
        </pc:spChg>
        <pc:spChg chg="mod topLvl">
          <ac:chgData name="Afzal Hossain" userId="f297e6a6-c88d-4e77-9abd-8771273f618f" providerId="ADAL" clId="{96313CAE-4CBA-4C40-A0B4-6BC4124D483E}" dt="2025-03-05T05:26:41.840" v="1612" actId="164"/>
          <ac:spMkLst>
            <pc:docMk/>
            <pc:sldMk cId="720927695" sldId="566"/>
            <ac:spMk id="18" creationId="{7C2EDBAA-A6DE-FC65-0166-C4B82FAE4E68}"/>
          </ac:spMkLst>
        </pc:spChg>
        <pc:spChg chg="mod topLvl">
          <ac:chgData name="Afzal Hossain" userId="f297e6a6-c88d-4e77-9abd-8771273f618f" providerId="ADAL" clId="{96313CAE-4CBA-4C40-A0B4-6BC4124D483E}" dt="2025-03-05T05:26:41.840" v="1612" actId="164"/>
          <ac:spMkLst>
            <pc:docMk/>
            <pc:sldMk cId="720927695" sldId="566"/>
            <ac:spMk id="19" creationId="{75D126DF-3CF4-E4E6-DD12-8FB57FC37F35}"/>
          </ac:spMkLst>
        </pc:spChg>
        <pc:spChg chg="mod topLvl">
          <ac:chgData name="Afzal Hossain" userId="f297e6a6-c88d-4e77-9abd-8771273f618f" providerId="ADAL" clId="{96313CAE-4CBA-4C40-A0B4-6BC4124D483E}" dt="2025-03-05T05:26:41.840" v="1612" actId="164"/>
          <ac:spMkLst>
            <pc:docMk/>
            <pc:sldMk cId="720927695" sldId="566"/>
            <ac:spMk id="20" creationId="{96764F1F-A6E2-26D4-9BE4-98013410E1C9}"/>
          </ac:spMkLst>
        </pc:spChg>
        <pc:spChg chg="mod topLvl">
          <ac:chgData name="Afzal Hossain" userId="f297e6a6-c88d-4e77-9abd-8771273f618f" providerId="ADAL" clId="{96313CAE-4CBA-4C40-A0B4-6BC4124D483E}" dt="2025-03-05T05:26:41.840" v="1612" actId="164"/>
          <ac:spMkLst>
            <pc:docMk/>
            <pc:sldMk cId="720927695" sldId="566"/>
            <ac:spMk id="21" creationId="{DDEA82C1-8E08-B0E2-F332-5D1EC4495102}"/>
          </ac:spMkLst>
        </pc:spChg>
        <pc:spChg chg="mod topLvl">
          <ac:chgData name="Afzal Hossain" userId="f297e6a6-c88d-4e77-9abd-8771273f618f" providerId="ADAL" clId="{96313CAE-4CBA-4C40-A0B4-6BC4124D483E}" dt="2025-03-05T05:26:41.840" v="1612" actId="164"/>
          <ac:spMkLst>
            <pc:docMk/>
            <pc:sldMk cId="720927695" sldId="566"/>
            <ac:spMk id="22" creationId="{9B7D9DA2-F4C8-EF17-D4FD-6BC78DC48E46}"/>
          </ac:spMkLst>
        </pc:spChg>
        <pc:spChg chg="add del mod topLvl">
          <ac:chgData name="Afzal Hossain" userId="f297e6a6-c88d-4e77-9abd-8771273f618f" providerId="ADAL" clId="{96313CAE-4CBA-4C40-A0B4-6BC4124D483E}" dt="2025-03-05T05:26:41.840" v="1612" actId="164"/>
          <ac:spMkLst>
            <pc:docMk/>
            <pc:sldMk cId="720927695" sldId="566"/>
            <ac:spMk id="23" creationId="{F521A9B5-8350-8554-0310-F71F4DC30430}"/>
          </ac:spMkLst>
        </pc:spChg>
        <pc:spChg chg="mod topLvl">
          <ac:chgData name="Afzal Hossain" userId="f297e6a6-c88d-4e77-9abd-8771273f618f" providerId="ADAL" clId="{96313CAE-4CBA-4C40-A0B4-6BC4124D483E}" dt="2025-03-05T05:26:41.840" v="1612" actId="164"/>
          <ac:spMkLst>
            <pc:docMk/>
            <pc:sldMk cId="720927695" sldId="566"/>
            <ac:spMk id="24" creationId="{B6E01963-E0AE-6954-0444-455579854B53}"/>
          </ac:spMkLst>
        </pc:spChg>
        <pc:spChg chg="mod topLvl">
          <ac:chgData name="Afzal Hossain" userId="f297e6a6-c88d-4e77-9abd-8771273f618f" providerId="ADAL" clId="{96313CAE-4CBA-4C40-A0B4-6BC4124D483E}" dt="2025-03-05T05:26:41.840" v="1612" actId="164"/>
          <ac:spMkLst>
            <pc:docMk/>
            <pc:sldMk cId="720927695" sldId="566"/>
            <ac:spMk id="25" creationId="{DDDCAB5A-3B14-5006-3612-3B4FFEA30247}"/>
          </ac:spMkLst>
        </pc:spChg>
        <pc:spChg chg="mod topLvl">
          <ac:chgData name="Afzal Hossain" userId="f297e6a6-c88d-4e77-9abd-8771273f618f" providerId="ADAL" clId="{96313CAE-4CBA-4C40-A0B4-6BC4124D483E}" dt="2025-03-05T05:26:41.840" v="1612" actId="164"/>
          <ac:spMkLst>
            <pc:docMk/>
            <pc:sldMk cId="720927695" sldId="566"/>
            <ac:spMk id="26" creationId="{53C42B3E-122C-A458-E258-AD2B39C28664}"/>
          </ac:spMkLst>
        </pc:spChg>
        <pc:spChg chg="mod topLvl">
          <ac:chgData name="Afzal Hossain" userId="f297e6a6-c88d-4e77-9abd-8771273f618f" providerId="ADAL" clId="{96313CAE-4CBA-4C40-A0B4-6BC4124D483E}" dt="2025-03-05T05:26:41.840" v="1612" actId="164"/>
          <ac:spMkLst>
            <pc:docMk/>
            <pc:sldMk cId="720927695" sldId="566"/>
            <ac:spMk id="27" creationId="{CF0F7288-6EE7-9F07-8454-FCA7108C499A}"/>
          </ac:spMkLst>
        </pc:spChg>
        <pc:spChg chg="mod topLvl">
          <ac:chgData name="Afzal Hossain" userId="f297e6a6-c88d-4e77-9abd-8771273f618f" providerId="ADAL" clId="{96313CAE-4CBA-4C40-A0B4-6BC4124D483E}" dt="2025-03-05T05:26:41.840" v="1612" actId="164"/>
          <ac:spMkLst>
            <pc:docMk/>
            <pc:sldMk cId="720927695" sldId="566"/>
            <ac:spMk id="28" creationId="{5C9094BE-85F7-3776-ECCE-40EF328CBBD3}"/>
          </ac:spMkLst>
        </pc:spChg>
        <pc:spChg chg="mod topLvl">
          <ac:chgData name="Afzal Hossain" userId="f297e6a6-c88d-4e77-9abd-8771273f618f" providerId="ADAL" clId="{96313CAE-4CBA-4C40-A0B4-6BC4124D483E}" dt="2025-03-05T05:26:41.840" v="1612" actId="164"/>
          <ac:spMkLst>
            <pc:docMk/>
            <pc:sldMk cId="720927695" sldId="566"/>
            <ac:spMk id="29" creationId="{071DD964-5957-C964-AB57-2C69225CACBC}"/>
          </ac:spMkLst>
        </pc:spChg>
        <pc:spChg chg="del mod topLvl">
          <ac:chgData name="Afzal Hossain" userId="f297e6a6-c88d-4e77-9abd-8771273f618f" providerId="ADAL" clId="{96313CAE-4CBA-4C40-A0B4-6BC4124D483E}" dt="2025-03-03T09:16:55.916" v="1295" actId="478"/>
          <ac:spMkLst>
            <pc:docMk/>
            <pc:sldMk cId="720927695" sldId="566"/>
            <ac:spMk id="30" creationId="{C9ECA09F-5357-D324-7FFD-9C3FCC193FDC}"/>
          </ac:spMkLst>
        </pc:spChg>
        <pc:spChg chg="mod topLvl">
          <ac:chgData name="Afzal Hossain" userId="f297e6a6-c88d-4e77-9abd-8771273f618f" providerId="ADAL" clId="{96313CAE-4CBA-4C40-A0B4-6BC4124D483E}" dt="2025-03-05T05:26:41.840" v="1612" actId="164"/>
          <ac:spMkLst>
            <pc:docMk/>
            <pc:sldMk cId="720927695" sldId="566"/>
            <ac:spMk id="31" creationId="{9F8B170E-1D86-35C7-6EE2-466CAEA6F668}"/>
          </ac:spMkLst>
        </pc:spChg>
        <pc:spChg chg="mod topLvl">
          <ac:chgData name="Afzal Hossain" userId="f297e6a6-c88d-4e77-9abd-8771273f618f" providerId="ADAL" clId="{96313CAE-4CBA-4C40-A0B4-6BC4124D483E}" dt="2025-03-05T05:26:41.840" v="1612" actId="164"/>
          <ac:spMkLst>
            <pc:docMk/>
            <pc:sldMk cId="720927695" sldId="566"/>
            <ac:spMk id="32" creationId="{7FED9679-A3B7-1BB0-2D01-40024FB83F14}"/>
          </ac:spMkLst>
        </pc:spChg>
        <pc:spChg chg="mod topLvl">
          <ac:chgData name="Afzal Hossain" userId="f297e6a6-c88d-4e77-9abd-8771273f618f" providerId="ADAL" clId="{96313CAE-4CBA-4C40-A0B4-6BC4124D483E}" dt="2025-03-05T05:26:41.840" v="1612" actId="164"/>
          <ac:spMkLst>
            <pc:docMk/>
            <pc:sldMk cId="720927695" sldId="566"/>
            <ac:spMk id="33" creationId="{FA9E561D-B766-BB51-B682-9E342D95D267}"/>
          </ac:spMkLst>
        </pc:spChg>
        <pc:spChg chg="mod topLvl">
          <ac:chgData name="Afzal Hossain" userId="f297e6a6-c88d-4e77-9abd-8771273f618f" providerId="ADAL" clId="{96313CAE-4CBA-4C40-A0B4-6BC4124D483E}" dt="2025-03-05T05:26:41.840" v="1612" actId="164"/>
          <ac:spMkLst>
            <pc:docMk/>
            <pc:sldMk cId="720927695" sldId="566"/>
            <ac:spMk id="34" creationId="{D9597399-3334-8626-9B99-9EF26CC73774}"/>
          </ac:spMkLst>
        </pc:spChg>
        <pc:spChg chg="mod topLvl">
          <ac:chgData name="Afzal Hossain" userId="f297e6a6-c88d-4e77-9abd-8771273f618f" providerId="ADAL" clId="{96313CAE-4CBA-4C40-A0B4-6BC4124D483E}" dt="2025-03-05T05:26:41.840" v="1612" actId="164"/>
          <ac:spMkLst>
            <pc:docMk/>
            <pc:sldMk cId="720927695" sldId="566"/>
            <ac:spMk id="35" creationId="{737628C7-E67D-663C-BF4D-A361B2FEF82C}"/>
          </ac:spMkLst>
        </pc:spChg>
        <pc:spChg chg="mod topLvl">
          <ac:chgData name="Afzal Hossain" userId="f297e6a6-c88d-4e77-9abd-8771273f618f" providerId="ADAL" clId="{96313CAE-4CBA-4C40-A0B4-6BC4124D483E}" dt="2025-03-05T05:26:41.840" v="1612" actId="164"/>
          <ac:spMkLst>
            <pc:docMk/>
            <pc:sldMk cId="720927695" sldId="566"/>
            <ac:spMk id="36" creationId="{DAF6EDBA-1B07-1B3C-2515-087C332BED04}"/>
          </ac:spMkLst>
        </pc:spChg>
        <pc:spChg chg="mod topLvl">
          <ac:chgData name="Afzal Hossain" userId="f297e6a6-c88d-4e77-9abd-8771273f618f" providerId="ADAL" clId="{96313CAE-4CBA-4C40-A0B4-6BC4124D483E}" dt="2025-03-05T05:26:41.840" v="1612" actId="164"/>
          <ac:spMkLst>
            <pc:docMk/>
            <pc:sldMk cId="720927695" sldId="566"/>
            <ac:spMk id="37" creationId="{8D4C55A1-18D7-C6F0-3340-BDD1840568D2}"/>
          </ac:spMkLst>
        </pc:spChg>
        <pc:spChg chg="mod topLvl">
          <ac:chgData name="Afzal Hossain" userId="f297e6a6-c88d-4e77-9abd-8771273f618f" providerId="ADAL" clId="{96313CAE-4CBA-4C40-A0B4-6BC4124D483E}" dt="2025-03-05T05:26:41.840" v="1612" actId="164"/>
          <ac:spMkLst>
            <pc:docMk/>
            <pc:sldMk cId="720927695" sldId="566"/>
            <ac:spMk id="38" creationId="{A86225DE-F2C2-6413-00CC-7A642CFC5748}"/>
          </ac:spMkLst>
        </pc:spChg>
        <pc:spChg chg="mod topLvl">
          <ac:chgData name="Afzal Hossain" userId="f297e6a6-c88d-4e77-9abd-8771273f618f" providerId="ADAL" clId="{96313CAE-4CBA-4C40-A0B4-6BC4124D483E}" dt="2025-03-05T05:26:41.840" v="1612" actId="164"/>
          <ac:spMkLst>
            <pc:docMk/>
            <pc:sldMk cId="720927695" sldId="566"/>
            <ac:spMk id="39" creationId="{A1CC2A5B-C897-00F8-C791-2FD3F8BA1C57}"/>
          </ac:spMkLst>
        </pc:spChg>
        <pc:spChg chg="mod topLvl">
          <ac:chgData name="Afzal Hossain" userId="f297e6a6-c88d-4e77-9abd-8771273f618f" providerId="ADAL" clId="{96313CAE-4CBA-4C40-A0B4-6BC4124D483E}" dt="2025-03-05T05:26:41.840" v="1612" actId="164"/>
          <ac:spMkLst>
            <pc:docMk/>
            <pc:sldMk cId="720927695" sldId="566"/>
            <ac:spMk id="40" creationId="{D0FD7C47-002B-985A-C38A-7F3FD26EDF60}"/>
          </ac:spMkLst>
        </pc:spChg>
        <pc:spChg chg="mod topLvl">
          <ac:chgData name="Afzal Hossain" userId="f297e6a6-c88d-4e77-9abd-8771273f618f" providerId="ADAL" clId="{96313CAE-4CBA-4C40-A0B4-6BC4124D483E}" dt="2025-03-05T05:26:41.840" v="1612" actId="164"/>
          <ac:spMkLst>
            <pc:docMk/>
            <pc:sldMk cId="720927695" sldId="566"/>
            <ac:spMk id="41" creationId="{77FFAA11-11AB-49DD-F801-0E6A9C943791}"/>
          </ac:spMkLst>
        </pc:spChg>
        <pc:spChg chg="mod topLvl">
          <ac:chgData name="Afzal Hossain" userId="f297e6a6-c88d-4e77-9abd-8771273f618f" providerId="ADAL" clId="{96313CAE-4CBA-4C40-A0B4-6BC4124D483E}" dt="2025-03-05T05:26:41.840" v="1612" actId="164"/>
          <ac:spMkLst>
            <pc:docMk/>
            <pc:sldMk cId="720927695" sldId="566"/>
            <ac:spMk id="42" creationId="{CD5B8001-1103-3871-D214-18829B45A725}"/>
          </ac:spMkLst>
        </pc:spChg>
        <pc:spChg chg="mod topLvl">
          <ac:chgData name="Afzal Hossain" userId="f297e6a6-c88d-4e77-9abd-8771273f618f" providerId="ADAL" clId="{96313CAE-4CBA-4C40-A0B4-6BC4124D483E}" dt="2025-03-05T05:26:41.840" v="1612" actId="164"/>
          <ac:spMkLst>
            <pc:docMk/>
            <pc:sldMk cId="720927695" sldId="566"/>
            <ac:spMk id="43" creationId="{3A449DDC-FE5D-69D0-12C6-C9ED48162A80}"/>
          </ac:spMkLst>
        </pc:spChg>
        <pc:spChg chg="mod topLvl">
          <ac:chgData name="Afzal Hossain" userId="f297e6a6-c88d-4e77-9abd-8771273f618f" providerId="ADAL" clId="{96313CAE-4CBA-4C40-A0B4-6BC4124D483E}" dt="2025-03-05T05:26:41.840" v="1612" actId="164"/>
          <ac:spMkLst>
            <pc:docMk/>
            <pc:sldMk cId="720927695" sldId="566"/>
            <ac:spMk id="44" creationId="{2356B642-452D-F5C4-90BC-E60E43312B97}"/>
          </ac:spMkLst>
        </pc:spChg>
        <pc:spChg chg="mod topLvl">
          <ac:chgData name="Afzal Hossain" userId="f297e6a6-c88d-4e77-9abd-8771273f618f" providerId="ADAL" clId="{96313CAE-4CBA-4C40-A0B4-6BC4124D483E}" dt="2025-03-05T05:26:41.840" v="1612" actId="164"/>
          <ac:spMkLst>
            <pc:docMk/>
            <pc:sldMk cId="720927695" sldId="566"/>
            <ac:spMk id="45" creationId="{2F3E6E26-E411-988F-91E4-4D707A33B823}"/>
          </ac:spMkLst>
        </pc:spChg>
        <pc:spChg chg="mod topLvl">
          <ac:chgData name="Afzal Hossain" userId="f297e6a6-c88d-4e77-9abd-8771273f618f" providerId="ADAL" clId="{96313CAE-4CBA-4C40-A0B4-6BC4124D483E}" dt="2025-03-05T05:26:41.840" v="1612" actId="164"/>
          <ac:spMkLst>
            <pc:docMk/>
            <pc:sldMk cId="720927695" sldId="566"/>
            <ac:spMk id="46" creationId="{D6F6C218-91BA-D6BF-1A61-2C9CF5DB7440}"/>
          </ac:spMkLst>
        </pc:spChg>
        <pc:spChg chg="mod topLvl">
          <ac:chgData name="Afzal Hossain" userId="f297e6a6-c88d-4e77-9abd-8771273f618f" providerId="ADAL" clId="{96313CAE-4CBA-4C40-A0B4-6BC4124D483E}" dt="2025-03-05T05:26:41.840" v="1612" actId="164"/>
          <ac:spMkLst>
            <pc:docMk/>
            <pc:sldMk cId="720927695" sldId="566"/>
            <ac:spMk id="47" creationId="{6C7D5E2C-7664-706E-8B30-DF30C182CDA2}"/>
          </ac:spMkLst>
        </pc:spChg>
        <pc:spChg chg="mod topLvl">
          <ac:chgData name="Afzal Hossain" userId="f297e6a6-c88d-4e77-9abd-8771273f618f" providerId="ADAL" clId="{96313CAE-4CBA-4C40-A0B4-6BC4124D483E}" dt="2025-03-05T05:26:41.840" v="1612" actId="164"/>
          <ac:spMkLst>
            <pc:docMk/>
            <pc:sldMk cId="720927695" sldId="566"/>
            <ac:spMk id="48" creationId="{3D6B03DC-4680-C78F-4BFA-262DB459FC3F}"/>
          </ac:spMkLst>
        </pc:spChg>
        <pc:spChg chg="mod topLvl">
          <ac:chgData name="Afzal Hossain" userId="f297e6a6-c88d-4e77-9abd-8771273f618f" providerId="ADAL" clId="{96313CAE-4CBA-4C40-A0B4-6BC4124D483E}" dt="2025-03-05T05:26:41.840" v="1612" actId="164"/>
          <ac:spMkLst>
            <pc:docMk/>
            <pc:sldMk cId="720927695" sldId="566"/>
            <ac:spMk id="49" creationId="{53E484AC-FEA3-5307-3663-1904FFA828B9}"/>
          </ac:spMkLst>
        </pc:spChg>
        <pc:spChg chg="mod topLvl">
          <ac:chgData name="Afzal Hossain" userId="f297e6a6-c88d-4e77-9abd-8771273f618f" providerId="ADAL" clId="{96313CAE-4CBA-4C40-A0B4-6BC4124D483E}" dt="2025-03-05T05:26:41.840" v="1612" actId="164"/>
          <ac:spMkLst>
            <pc:docMk/>
            <pc:sldMk cId="720927695" sldId="566"/>
            <ac:spMk id="50" creationId="{D61303BE-A476-9044-9416-BEEF6EA6E3C5}"/>
          </ac:spMkLst>
        </pc:spChg>
        <pc:spChg chg="mod topLvl">
          <ac:chgData name="Afzal Hossain" userId="f297e6a6-c88d-4e77-9abd-8771273f618f" providerId="ADAL" clId="{96313CAE-4CBA-4C40-A0B4-6BC4124D483E}" dt="2025-03-05T05:26:41.840" v="1612" actId="164"/>
          <ac:spMkLst>
            <pc:docMk/>
            <pc:sldMk cId="720927695" sldId="566"/>
            <ac:spMk id="51" creationId="{127A65FA-3A87-8D63-DDBD-158300F401F5}"/>
          </ac:spMkLst>
        </pc:spChg>
        <pc:spChg chg="mod topLvl">
          <ac:chgData name="Afzal Hossain" userId="f297e6a6-c88d-4e77-9abd-8771273f618f" providerId="ADAL" clId="{96313CAE-4CBA-4C40-A0B4-6BC4124D483E}" dt="2025-03-05T05:26:41.840" v="1612" actId="164"/>
          <ac:spMkLst>
            <pc:docMk/>
            <pc:sldMk cId="720927695" sldId="566"/>
            <ac:spMk id="52" creationId="{BBDDD2E7-7403-AE19-9C9F-6B17CFB0D2E7}"/>
          </ac:spMkLst>
        </pc:spChg>
        <pc:spChg chg="del mod topLvl">
          <ac:chgData name="Afzal Hossain" userId="f297e6a6-c88d-4e77-9abd-8771273f618f" providerId="ADAL" clId="{96313CAE-4CBA-4C40-A0B4-6BC4124D483E}" dt="2025-03-03T09:24:16.929" v="1329" actId="478"/>
          <ac:spMkLst>
            <pc:docMk/>
            <pc:sldMk cId="720927695" sldId="566"/>
            <ac:spMk id="53" creationId="{B5DCC9D7-AF71-BFDC-12A3-C73A91BBB4CE}"/>
          </ac:spMkLst>
        </pc:spChg>
        <pc:spChg chg="del mod topLvl">
          <ac:chgData name="Afzal Hossain" userId="f297e6a6-c88d-4e77-9abd-8771273f618f" providerId="ADAL" clId="{96313CAE-4CBA-4C40-A0B4-6BC4124D483E}" dt="2025-03-03T09:17:32.548" v="1298" actId="478"/>
          <ac:spMkLst>
            <pc:docMk/>
            <pc:sldMk cId="720927695" sldId="566"/>
            <ac:spMk id="54" creationId="{1117644F-CB74-BDC8-9045-BFCC638236AB}"/>
          </ac:spMkLst>
        </pc:spChg>
        <pc:spChg chg="del mod topLvl">
          <ac:chgData name="Afzal Hossain" userId="f297e6a6-c88d-4e77-9abd-8771273f618f" providerId="ADAL" clId="{96313CAE-4CBA-4C40-A0B4-6BC4124D483E}" dt="2025-03-03T09:17:39.011" v="1299" actId="478"/>
          <ac:spMkLst>
            <pc:docMk/>
            <pc:sldMk cId="720927695" sldId="566"/>
            <ac:spMk id="55" creationId="{8A151F50-40B2-A5A0-A61C-825ABF732CE4}"/>
          </ac:spMkLst>
        </pc:spChg>
        <pc:spChg chg="del mod topLvl">
          <ac:chgData name="Afzal Hossain" userId="f297e6a6-c88d-4e77-9abd-8771273f618f" providerId="ADAL" clId="{96313CAE-4CBA-4C40-A0B4-6BC4124D483E}" dt="2025-03-03T09:17:20.979" v="1297" actId="478"/>
          <ac:spMkLst>
            <pc:docMk/>
            <pc:sldMk cId="720927695" sldId="566"/>
            <ac:spMk id="56" creationId="{C38F9C2C-5912-217B-DD07-58867539A02A}"/>
          </ac:spMkLst>
        </pc:spChg>
        <pc:spChg chg="del mod topLvl">
          <ac:chgData name="Afzal Hossain" userId="f297e6a6-c88d-4e77-9abd-8771273f618f" providerId="ADAL" clId="{96313CAE-4CBA-4C40-A0B4-6BC4124D483E}" dt="2025-03-03T09:17:44.034" v="1300" actId="478"/>
          <ac:spMkLst>
            <pc:docMk/>
            <pc:sldMk cId="720927695" sldId="566"/>
            <ac:spMk id="57" creationId="{EE0C33E6-BF11-FD70-86F2-694F32DE68A0}"/>
          </ac:spMkLst>
        </pc:spChg>
        <pc:spChg chg="mod topLvl">
          <ac:chgData name="Afzal Hossain" userId="f297e6a6-c88d-4e77-9abd-8771273f618f" providerId="ADAL" clId="{96313CAE-4CBA-4C40-A0B4-6BC4124D483E}" dt="2025-03-05T05:26:41.840" v="1612" actId="164"/>
          <ac:spMkLst>
            <pc:docMk/>
            <pc:sldMk cId="720927695" sldId="566"/>
            <ac:spMk id="58" creationId="{EFFC4CF7-9A00-4A95-B8BA-B904A1C6D826}"/>
          </ac:spMkLst>
        </pc:spChg>
        <pc:spChg chg="mod topLvl">
          <ac:chgData name="Afzal Hossain" userId="f297e6a6-c88d-4e77-9abd-8771273f618f" providerId="ADAL" clId="{96313CAE-4CBA-4C40-A0B4-6BC4124D483E}" dt="2025-03-05T05:26:41.840" v="1612" actId="164"/>
          <ac:spMkLst>
            <pc:docMk/>
            <pc:sldMk cId="720927695" sldId="566"/>
            <ac:spMk id="59" creationId="{36913F87-804E-C838-3B3A-5DC1C8A6CA19}"/>
          </ac:spMkLst>
        </pc:spChg>
        <pc:spChg chg="mod topLvl">
          <ac:chgData name="Afzal Hossain" userId="f297e6a6-c88d-4e77-9abd-8771273f618f" providerId="ADAL" clId="{96313CAE-4CBA-4C40-A0B4-6BC4124D483E}" dt="2025-03-05T05:26:41.840" v="1612" actId="164"/>
          <ac:spMkLst>
            <pc:docMk/>
            <pc:sldMk cId="720927695" sldId="566"/>
            <ac:spMk id="60" creationId="{E5753939-C286-8E6F-2AEF-9BDC9BBB08B6}"/>
          </ac:spMkLst>
        </pc:spChg>
        <pc:spChg chg="mod topLvl">
          <ac:chgData name="Afzal Hossain" userId="f297e6a6-c88d-4e77-9abd-8771273f618f" providerId="ADAL" clId="{96313CAE-4CBA-4C40-A0B4-6BC4124D483E}" dt="2025-03-05T05:26:41.840" v="1612" actId="164"/>
          <ac:spMkLst>
            <pc:docMk/>
            <pc:sldMk cId="720927695" sldId="566"/>
            <ac:spMk id="61" creationId="{EBA5E4D1-BD2C-1ADF-16E4-FE4FA1AD9D40}"/>
          </ac:spMkLst>
        </pc:spChg>
        <pc:spChg chg="del mod topLvl">
          <ac:chgData name="Afzal Hossain" userId="f297e6a6-c88d-4e77-9abd-8771273f618f" providerId="ADAL" clId="{96313CAE-4CBA-4C40-A0B4-6BC4124D483E}" dt="2025-03-03T08:51:38.617" v="1205" actId="478"/>
          <ac:spMkLst>
            <pc:docMk/>
            <pc:sldMk cId="720927695" sldId="566"/>
            <ac:spMk id="62" creationId="{C0A69C3E-D641-6EEB-144A-C4AEFA88C20D}"/>
          </ac:spMkLst>
        </pc:spChg>
        <pc:spChg chg="del mod topLvl">
          <ac:chgData name="Afzal Hossain" userId="f297e6a6-c88d-4e77-9abd-8771273f618f" providerId="ADAL" clId="{96313CAE-4CBA-4C40-A0B4-6BC4124D483E}" dt="2025-03-03T08:51:38.617" v="1205" actId="478"/>
          <ac:spMkLst>
            <pc:docMk/>
            <pc:sldMk cId="720927695" sldId="566"/>
            <ac:spMk id="63" creationId="{8F053BC0-3815-A779-0F6C-CB7CB49E4AD2}"/>
          </ac:spMkLst>
        </pc:spChg>
        <pc:spChg chg="del mod topLvl">
          <ac:chgData name="Afzal Hossain" userId="f297e6a6-c88d-4e77-9abd-8771273f618f" providerId="ADAL" clId="{96313CAE-4CBA-4C40-A0B4-6BC4124D483E}" dt="2025-03-03T08:51:38.617" v="1205" actId="478"/>
          <ac:spMkLst>
            <pc:docMk/>
            <pc:sldMk cId="720927695" sldId="566"/>
            <ac:spMk id="64" creationId="{7794E0D7-0272-F662-0112-1C63849E4CB9}"/>
          </ac:spMkLst>
        </pc:spChg>
        <pc:spChg chg="del mod topLvl">
          <ac:chgData name="Afzal Hossain" userId="f297e6a6-c88d-4e77-9abd-8771273f618f" providerId="ADAL" clId="{96313CAE-4CBA-4C40-A0B4-6BC4124D483E}" dt="2025-03-03T08:51:38.617" v="1205" actId="478"/>
          <ac:spMkLst>
            <pc:docMk/>
            <pc:sldMk cId="720927695" sldId="566"/>
            <ac:spMk id="65" creationId="{ACBD77A8-FC69-A263-8118-1A9B30FCA52D}"/>
          </ac:spMkLst>
        </pc:spChg>
        <pc:spChg chg="del mod topLvl">
          <ac:chgData name="Afzal Hossain" userId="f297e6a6-c88d-4e77-9abd-8771273f618f" providerId="ADAL" clId="{96313CAE-4CBA-4C40-A0B4-6BC4124D483E}" dt="2025-03-03T08:51:38.617" v="1205" actId="478"/>
          <ac:spMkLst>
            <pc:docMk/>
            <pc:sldMk cId="720927695" sldId="566"/>
            <ac:spMk id="66" creationId="{BA93D2F4-A2ED-05BB-BEBF-0F20411ABAD4}"/>
          </ac:spMkLst>
        </pc:spChg>
        <pc:spChg chg="del mod topLvl">
          <ac:chgData name="Afzal Hossain" userId="f297e6a6-c88d-4e77-9abd-8771273f618f" providerId="ADAL" clId="{96313CAE-4CBA-4C40-A0B4-6BC4124D483E}" dt="2025-03-03T08:51:38.617" v="1205" actId="478"/>
          <ac:spMkLst>
            <pc:docMk/>
            <pc:sldMk cId="720927695" sldId="566"/>
            <ac:spMk id="67" creationId="{FF62EB29-5534-A6AD-DD62-605DAAA21D74}"/>
          </ac:spMkLst>
        </pc:spChg>
        <pc:spChg chg="del mod topLvl">
          <ac:chgData name="Afzal Hossain" userId="f297e6a6-c88d-4e77-9abd-8771273f618f" providerId="ADAL" clId="{96313CAE-4CBA-4C40-A0B4-6BC4124D483E}" dt="2025-03-03T08:51:54.332" v="1206" actId="478"/>
          <ac:spMkLst>
            <pc:docMk/>
            <pc:sldMk cId="720927695" sldId="566"/>
            <ac:spMk id="68" creationId="{2D90E7EE-5CB4-EC3A-9CC5-0AAF65CBA641}"/>
          </ac:spMkLst>
        </pc:spChg>
        <pc:spChg chg="del mod topLvl">
          <ac:chgData name="Afzal Hossain" userId="f297e6a6-c88d-4e77-9abd-8771273f618f" providerId="ADAL" clId="{96313CAE-4CBA-4C40-A0B4-6BC4124D483E}" dt="2025-03-03T08:51:54.332" v="1206" actId="478"/>
          <ac:spMkLst>
            <pc:docMk/>
            <pc:sldMk cId="720927695" sldId="566"/>
            <ac:spMk id="69" creationId="{E0E9EFCB-C3A2-E040-E3DC-D000BAF1A71E}"/>
          </ac:spMkLst>
        </pc:spChg>
        <pc:spChg chg="del mod topLvl">
          <ac:chgData name="Afzal Hossain" userId="f297e6a6-c88d-4e77-9abd-8771273f618f" providerId="ADAL" clId="{96313CAE-4CBA-4C40-A0B4-6BC4124D483E}" dt="2025-03-03T08:51:54.332" v="1206" actId="478"/>
          <ac:spMkLst>
            <pc:docMk/>
            <pc:sldMk cId="720927695" sldId="566"/>
            <ac:spMk id="70" creationId="{572A6E66-CB30-E8CF-0C65-81CBCB003DAA}"/>
          </ac:spMkLst>
        </pc:spChg>
        <pc:spChg chg="del mod topLvl">
          <ac:chgData name="Afzal Hossain" userId="f297e6a6-c88d-4e77-9abd-8771273f618f" providerId="ADAL" clId="{96313CAE-4CBA-4C40-A0B4-6BC4124D483E}" dt="2025-03-03T08:51:54.332" v="1206" actId="478"/>
          <ac:spMkLst>
            <pc:docMk/>
            <pc:sldMk cId="720927695" sldId="566"/>
            <ac:spMk id="71" creationId="{3368B5DE-2B90-B1A2-3DBA-383ED8CC06A3}"/>
          </ac:spMkLst>
        </pc:spChg>
        <pc:spChg chg="del mod topLvl">
          <ac:chgData name="Afzal Hossain" userId="f297e6a6-c88d-4e77-9abd-8771273f618f" providerId="ADAL" clId="{96313CAE-4CBA-4C40-A0B4-6BC4124D483E}" dt="2025-03-03T08:51:54.332" v="1206" actId="478"/>
          <ac:spMkLst>
            <pc:docMk/>
            <pc:sldMk cId="720927695" sldId="566"/>
            <ac:spMk id="72" creationId="{9602E356-C066-DE8B-BD9D-47A4A09701B1}"/>
          </ac:spMkLst>
        </pc:spChg>
        <pc:spChg chg="del mod topLvl">
          <ac:chgData name="Afzal Hossain" userId="f297e6a6-c88d-4e77-9abd-8771273f618f" providerId="ADAL" clId="{96313CAE-4CBA-4C40-A0B4-6BC4124D483E}" dt="2025-03-03T08:51:54.332" v="1206" actId="478"/>
          <ac:spMkLst>
            <pc:docMk/>
            <pc:sldMk cId="720927695" sldId="566"/>
            <ac:spMk id="73" creationId="{0C960D0A-2B6D-C4AB-F493-4BE2130C1141}"/>
          </ac:spMkLst>
        </pc:spChg>
        <pc:spChg chg="del mod topLvl">
          <ac:chgData name="Afzal Hossain" userId="f297e6a6-c88d-4e77-9abd-8771273f618f" providerId="ADAL" clId="{96313CAE-4CBA-4C40-A0B4-6BC4124D483E}" dt="2025-03-03T08:51:54.332" v="1206" actId="478"/>
          <ac:spMkLst>
            <pc:docMk/>
            <pc:sldMk cId="720927695" sldId="566"/>
            <ac:spMk id="74" creationId="{12790C56-4076-F0A7-5BBB-A9614C402166}"/>
          </ac:spMkLst>
        </pc:spChg>
        <pc:spChg chg="del mod topLvl">
          <ac:chgData name="Afzal Hossain" userId="f297e6a6-c88d-4e77-9abd-8771273f618f" providerId="ADAL" clId="{96313CAE-4CBA-4C40-A0B4-6BC4124D483E}" dt="2025-03-03T08:51:54.332" v="1206" actId="478"/>
          <ac:spMkLst>
            <pc:docMk/>
            <pc:sldMk cId="720927695" sldId="566"/>
            <ac:spMk id="75" creationId="{260C6474-CDCE-8F75-788E-65708F5869C7}"/>
          </ac:spMkLst>
        </pc:spChg>
        <pc:spChg chg="del mod topLvl">
          <ac:chgData name="Afzal Hossain" userId="f297e6a6-c88d-4e77-9abd-8771273f618f" providerId="ADAL" clId="{96313CAE-4CBA-4C40-A0B4-6BC4124D483E}" dt="2025-03-03T08:53:27.338" v="1215" actId="478"/>
          <ac:spMkLst>
            <pc:docMk/>
            <pc:sldMk cId="720927695" sldId="566"/>
            <ac:spMk id="76" creationId="{9ED0D539-C00D-2878-43FD-BAE5AD24F941}"/>
          </ac:spMkLst>
        </pc:spChg>
        <pc:spChg chg="del mod topLvl">
          <ac:chgData name="Afzal Hossain" userId="f297e6a6-c88d-4e77-9abd-8771273f618f" providerId="ADAL" clId="{96313CAE-4CBA-4C40-A0B4-6BC4124D483E}" dt="2025-03-03T08:53:24.329" v="1214" actId="478"/>
          <ac:spMkLst>
            <pc:docMk/>
            <pc:sldMk cId="720927695" sldId="566"/>
            <ac:spMk id="77" creationId="{CF2D18CE-E577-E84D-90BA-4E4B5AC92ADF}"/>
          </ac:spMkLst>
        </pc:spChg>
        <pc:spChg chg="add mod">
          <ac:chgData name="Afzal Hossain" userId="f297e6a6-c88d-4e77-9abd-8771273f618f" providerId="ADAL" clId="{96313CAE-4CBA-4C40-A0B4-6BC4124D483E}" dt="2025-03-05T05:26:41.840" v="1612" actId="164"/>
          <ac:spMkLst>
            <pc:docMk/>
            <pc:sldMk cId="720927695" sldId="566"/>
            <ac:spMk id="78" creationId="{F0AB54BC-8E76-A505-3BC8-F495694C76A9}"/>
          </ac:spMkLst>
        </pc:spChg>
        <pc:spChg chg="add mod">
          <ac:chgData name="Afzal Hossain" userId="f297e6a6-c88d-4e77-9abd-8771273f618f" providerId="ADAL" clId="{96313CAE-4CBA-4C40-A0B4-6BC4124D483E}" dt="2025-03-05T05:26:41.840" v="1612" actId="164"/>
          <ac:spMkLst>
            <pc:docMk/>
            <pc:sldMk cId="720927695" sldId="566"/>
            <ac:spMk id="79" creationId="{2DF8BA91-91C8-2C0D-C481-BC507CF750D1}"/>
          </ac:spMkLst>
        </pc:spChg>
        <pc:spChg chg="add mod">
          <ac:chgData name="Afzal Hossain" userId="f297e6a6-c88d-4e77-9abd-8771273f618f" providerId="ADAL" clId="{96313CAE-4CBA-4C40-A0B4-6BC4124D483E}" dt="2025-03-03T08:54:16.518" v="1232"/>
          <ac:spMkLst>
            <pc:docMk/>
            <pc:sldMk cId="720927695" sldId="566"/>
            <ac:spMk id="80" creationId="{DA177E40-30E3-C629-C68F-414442875A9A}"/>
          </ac:spMkLst>
        </pc:spChg>
        <pc:spChg chg="add mod">
          <ac:chgData name="Afzal Hossain" userId="f297e6a6-c88d-4e77-9abd-8771273f618f" providerId="ADAL" clId="{96313CAE-4CBA-4C40-A0B4-6BC4124D483E}" dt="2025-03-03T08:54:16.518" v="1232"/>
          <ac:spMkLst>
            <pc:docMk/>
            <pc:sldMk cId="720927695" sldId="566"/>
            <ac:spMk id="81" creationId="{59E4FE04-80A1-784C-5EFE-0B70AC32A790}"/>
          </ac:spMkLst>
        </pc:spChg>
        <pc:spChg chg="add mod">
          <ac:chgData name="Afzal Hossain" userId="f297e6a6-c88d-4e77-9abd-8771273f618f" providerId="ADAL" clId="{96313CAE-4CBA-4C40-A0B4-6BC4124D483E}" dt="2025-03-03T08:54:22.049" v="1235"/>
          <ac:spMkLst>
            <pc:docMk/>
            <pc:sldMk cId="720927695" sldId="566"/>
            <ac:spMk id="82" creationId="{9144E0A3-E76F-6DDD-71F3-A9ABDC3ED290}"/>
          </ac:spMkLst>
        </pc:spChg>
        <pc:spChg chg="add mod">
          <ac:chgData name="Afzal Hossain" userId="f297e6a6-c88d-4e77-9abd-8771273f618f" providerId="ADAL" clId="{96313CAE-4CBA-4C40-A0B4-6BC4124D483E}" dt="2025-03-03T08:54:22.049" v="1235"/>
          <ac:spMkLst>
            <pc:docMk/>
            <pc:sldMk cId="720927695" sldId="566"/>
            <ac:spMk id="83" creationId="{A4686A6E-BAAF-8E3C-BC28-4506B2042A51}"/>
          </ac:spMkLst>
        </pc:spChg>
        <pc:spChg chg="add mod">
          <ac:chgData name="Afzal Hossain" userId="f297e6a6-c88d-4e77-9abd-8771273f618f" providerId="ADAL" clId="{96313CAE-4CBA-4C40-A0B4-6BC4124D483E}" dt="2025-03-05T05:26:41.840" v="1612" actId="164"/>
          <ac:spMkLst>
            <pc:docMk/>
            <pc:sldMk cId="720927695" sldId="566"/>
            <ac:spMk id="84" creationId="{F1CBE4BC-EF43-1A23-0C6C-2ABBBCFDF382}"/>
          </ac:spMkLst>
        </pc:spChg>
        <pc:spChg chg="add mod">
          <ac:chgData name="Afzal Hossain" userId="f297e6a6-c88d-4e77-9abd-8771273f618f" providerId="ADAL" clId="{96313CAE-4CBA-4C40-A0B4-6BC4124D483E}" dt="2025-03-05T05:26:41.840" v="1612" actId="164"/>
          <ac:spMkLst>
            <pc:docMk/>
            <pc:sldMk cId="720927695" sldId="566"/>
            <ac:spMk id="85" creationId="{69A9DD54-64FC-2D5A-C18B-D8174D7D69F0}"/>
          </ac:spMkLst>
        </pc:spChg>
        <pc:spChg chg="add mod">
          <ac:chgData name="Afzal Hossain" userId="f297e6a6-c88d-4e77-9abd-8771273f618f" providerId="ADAL" clId="{96313CAE-4CBA-4C40-A0B4-6BC4124D483E}" dt="2025-03-05T05:26:41.840" v="1612" actId="164"/>
          <ac:spMkLst>
            <pc:docMk/>
            <pc:sldMk cId="720927695" sldId="566"/>
            <ac:spMk id="86" creationId="{EE8CC6C5-879F-FA5D-9B64-5026C188D41D}"/>
          </ac:spMkLst>
        </pc:spChg>
        <pc:spChg chg="add mod">
          <ac:chgData name="Afzal Hossain" userId="f297e6a6-c88d-4e77-9abd-8771273f618f" providerId="ADAL" clId="{96313CAE-4CBA-4C40-A0B4-6BC4124D483E}" dt="2025-03-05T05:26:41.840" v="1612" actId="164"/>
          <ac:spMkLst>
            <pc:docMk/>
            <pc:sldMk cId="720927695" sldId="566"/>
            <ac:spMk id="87" creationId="{042E8366-AC14-C013-AE7B-B869DE672F84}"/>
          </ac:spMkLst>
        </pc:spChg>
        <pc:spChg chg="add mod">
          <ac:chgData name="Afzal Hossain" userId="f297e6a6-c88d-4e77-9abd-8771273f618f" providerId="ADAL" clId="{96313CAE-4CBA-4C40-A0B4-6BC4124D483E}" dt="2025-03-05T05:26:41.840" v="1612" actId="164"/>
          <ac:spMkLst>
            <pc:docMk/>
            <pc:sldMk cId="720927695" sldId="566"/>
            <ac:spMk id="88" creationId="{A4C50250-645C-E51E-D88B-A16F020A0B4D}"/>
          </ac:spMkLst>
        </pc:spChg>
        <pc:spChg chg="add mod">
          <ac:chgData name="Afzal Hossain" userId="f297e6a6-c88d-4e77-9abd-8771273f618f" providerId="ADAL" clId="{96313CAE-4CBA-4C40-A0B4-6BC4124D483E}" dt="2025-03-05T05:26:41.840" v="1612" actId="164"/>
          <ac:spMkLst>
            <pc:docMk/>
            <pc:sldMk cId="720927695" sldId="566"/>
            <ac:spMk id="89" creationId="{7BD3B29B-1015-C218-A64A-559D0CF15440}"/>
          </ac:spMkLst>
        </pc:spChg>
        <pc:spChg chg="add mod">
          <ac:chgData name="Afzal Hossain" userId="f297e6a6-c88d-4e77-9abd-8771273f618f" providerId="ADAL" clId="{96313CAE-4CBA-4C40-A0B4-6BC4124D483E}" dt="2025-03-05T05:26:41.840" v="1612" actId="164"/>
          <ac:spMkLst>
            <pc:docMk/>
            <pc:sldMk cId="720927695" sldId="566"/>
            <ac:spMk id="90" creationId="{51FAD05B-26F3-75D2-B15D-9CD35A52C96E}"/>
          </ac:spMkLst>
        </pc:spChg>
        <pc:spChg chg="add mod">
          <ac:chgData name="Afzal Hossain" userId="f297e6a6-c88d-4e77-9abd-8771273f618f" providerId="ADAL" clId="{96313CAE-4CBA-4C40-A0B4-6BC4124D483E}" dt="2025-03-05T05:26:41.840" v="1612" actId="164"/>
          <ac:spMkLst>
            <pc:docMk/>
            <pc:sldMk cId="720927695" sldId="566"/>
            <ac:spMk id="91" creationId="{B821BC3C-61A3-82B8-5993-51E7BB03EAB7}"/>
          </ac:spMkLst>
        </pc:spChg>
        <pc:spChg chg="add mod">
          <ac:chgData name="Afzal Hossain" userId="f297e6a6-c88d-4e77-9abd-8771273f618f" providerId="ADAL" clId="{96313CAE-4CBA-4C40-A0B4-6BC4124D483E}" dt="2025-03-05T05:26:41.840" v="1612" actId="164"/>
          <ac:spMkLst>
            <pc:docMk/>
            <pc:sldMk cId="720927695" sldId="566"/>
            <ac:spMk id="92" creationId="{6BC6250E-E510-931F-FC7D-A648E870630D}"/>
          </ac:spMkLst>
        </pc:spChg>
        <pc:spChg chg="add mod">
          <ac:chgData name="Afzal Hossain" userId="f297e6a6-c88d-4e77-9abd-8771273f618f" providerId="ADAL" clId="{96313CAE-4CBA-4C40-A0B4-6BC4124D483E}" dt="2025-03-05T05:26:41.840" v="1612" actId="164"/>
          <ac:spMkLst>
            <pc:docMk/>
            <pc:sldMk cId="720927695" sldId="566"/>
            <ac:spMk id="93" creationId="{89DE161C-77A8-AF1B-0C0E-55161640BF76}"/>
          </ac:spMkLst>
        </pc:spChg>
        <pc:spChg chg="add mod">
          <ac:chgData name="Afzal Hossain" userId="f297e6a6-c88d-4e77-9abd-8771273f618f" providerId="ADAL" clId="{96313CAE-4CBA-4C40-A0B4-6BC4124D483E}" dt="2025-03-05T05:26:41.840" v="1612" actId="164"/>
          <ac:spMkLst>
            <pc:docMk/>
            <pc:sldMk cId="720927695" sldId="566"/>
            <ac:spMk id="94" creationId="{2C8EB19A-8E57-FD1A-7D04-55692BC61C73}"/>
          </ac:spMkLst>
        </pc:spChg>
        <pc:spChg chg="add mod">
          <ac:chgData name="Afzal Hossain" userId="f297e6a6-c88d-4e77-9abd-8771273f618f" providerId="ADAL" clId="{96313CAE-4CBA-4C40-A0B4-6BC4124D483E}" dt="2025-03-05T05:26:41.840" v="1612" actId="164"/>
          <ac:spMkLst>
            <pc:docMk/>
            <pc:sldMk cId="720927695" sldId="566"/>
            <ac:spMk id="95" creationId="{6EC65B18-B10A-1776-E90F-0E6055A7DC57}"/>
          </ac:spMkLst>
        </pc:spChg>
        <pc:spChg chg="add mod">
          <ac:chgData name="Afzal Hossain" userId="f297e6a6-c88d-4e77-9abd-8771273f618f" providerId="ADAL" clId="{96313CAE-4CBA-4C40-A0B4-6BC4124D483E}" dt="2025-03-05T05:26:41.840" v="1612" actId="164"/>
          <ac:spMkLst>
            <pc:docMk/>
            <pc:sldMk cId="720927695" sldId="566"/>
            <ac:spMk id="96" creationId="{C42163A7-775B-136E-2FEB-3A31B46A6AAA}"/>
          </ac:spMkLst>
        </pc:spChg>
        <pc:grpChg chg="add mod">
          <ac:chgData name="Afzal Hossain" userId="f297e6a6-c88d-4e77-9abd-8771273f618f" providerId="ADAL" clId="{96313CAE-4CBA-4C40-A0B4-6BC4124D483E}" dt="2025-03-04T14:20:01.207" v="1491"/>
          <ac:grpSpMkLst>
            <pc:docMk/>
            <pc:sldMk cId="720927695" sldId="566"/>
            <ac:grpSpMk id="2" creationId="{09DA0DE2-C127-66AF-9CBF-E9BE2709732B}"/>
          </ac:grpSpMkLst>
        </pc:grpChg>
        <pc:grpChg chg="add del mod">
          <ac:chgData name="Afzal Hossain" userId="f297e6a6-c88d-4e77-9abd-8771273f618f" providerId="ADAL" clId="{96313CAE-4CBA-4C40-A0B4-6BC4124D483E}" dt="2025-03-03T08:49:03.419" v="1181" actId="165"/>
          <ac:grpSpMkLst>
            <pc:docMk/>
            <pc:sldMk cId="720927695" sldId="566"/>
            <ac:grpSpMk id="2" creationId="{48DF2B9D-669C-54BC-065C-9A0D2D16D469}"/>
          </ac:grpSpMkLst>
        </pc:grpChg>
        <pc:grpChg chg="add mod">
          <ac:chgData name="Afzal Hossain" userId="f297e6a6-c88d-4e77-9abd-8771273f618f" providerId="ADAL" clId="{96313CAE-4CBA-4C40-A0B4-6BC4124D483E}" dt="2025-03-05T05:26:47.261" v="1633" actId="1036"/>
          <ac:grpSpMkLst>
            <pc:docMk/>
            <pc:sldMk cId="720927695" sldId="566"/>
            <ac:grpSpMk id="3" creationId="{986D87CB-8F9C-BD41-B20E-A40FB16BFB47}"/>
          </ac:grpSpMkLst>
        </pc:grpChg>
        <pc:picChg chg="del">
          <ac:chgData name="Afzal Hossain" userId="f297e6a6-c88d-4e77-9abd-8771273f618f" providerId="ADAL" clId="{96313CAE-4CBA-4C40-A0B4-6BC4124D483E}" dt="2025-03-04T14:19:56.190" v="1488" actId="478"/>
          <ac:picMkLst>
            <pc:docMk/>
            <pc:sldMk cId="720927695" sldId="566"/>
            <ac:picMk id="3" creationId="{A3026700-F52B-0534-6FF2-7B10853B71A6}"/>
          </ac:picMkLst>
        </pc:picChg>
        <pc:picChg chg="del">
          <ac:chgData name="Afzal Hossain" userId="f297e6a6-c88d-4e77-9abd-8771273f618f" providerId="ADAL" clId="{96313CAE-4CBA-4C40-A0B4-6BC4124D483E}" dt="2025-03-04T14:19:58.112" v="1489" actId="478"/>
          <ac:picMkLst>
            <pc:docMk/>
            <pc:sldMk cId="720927695" sldId="566"/>
            <ac:picMk id="4" creationId="{A5B7094A-5B69-93C2-675C-48F020E30574}"/>
          </ac:picMkLst>
        </pc:picChg>
        <pc:picChg chg="mod">
          <ac:chgData name="Afzal Hossain" userId="f297e6a6-c88d-4e77-9abd-8771273f618f" providerId="ADAL" clId="{96313CAE-4CBA-4C40-A0B4-6BC4124D483E}" dt="2025-03-04T14:20:01.207" v="1491"/>
          <ac:picMkLst>
            <pc:docMk/>
            <pc:sldMk cId="720927695" sldId="566"/>
            <ac:picMk id="5" creationId="{824F43F2-D96D-032C-F254-9D75EF9E5A77}"/>
          </ac:picMkLst>
        </pc:picChg>
        <pc:picChg chg="mod">
          <ac:chgData name="Afzal Hossain" userId="f297e6a6-c88d-4e77-9abd-8771273f618f" providerId="ADAL" clId="{96313CAE-4CBA-4C40-A0B4-6BC4124D483E}" dt="2025-03-04T14:20:01.207" v="1491"/>
          <ac:picMkLst>
            <pc:docMk/>
            <pc:sldMk cId="720927695" sldId="566"/>
            <ac:picMk id="30" creationId="{B2C7D28E-544D-C9BC-89F6-209FD4434666}"/>
          </ac:picMkLst>
        </pc:picChg>
        <pc:picChg chg="mod">
          <ac:chgData name="Afzal Hossain" userId="f297e6a6-c88d-4e77-9abd-8771273f618f" providerId="ADAL" clId="{96313CAE-4CBA-4C40-A0B4-6BC4124D483E}" dt="2025-03-04T14:20:01.207" v="1491"/>
          <ac:picMkLst>
            <pc:docMk/>
            <pc:sldMk cId="720927695" sldId="566"/>
            <ac:picMk id="53" creationId="{51712930-6149-4BD5-953F-AAC6D01EE85E}"/>
          </ac:picMkLst>
        </pc:picChg>
        <pc:picChg chg="mod">
          <ac:chgData name="Afzal Hossain" userId="f297e6a6-c88d-4e77-9abd-8771273f618f" providerId="ADAL" clId="{96313CAE-4CBA-4C40-A0B4-6BC4124D483E}" dt="2025-03-04T14:20:01.207" v="1491"/>
          <ac:picMkLst>
            <pc:docMk/>
            <pc:sldMk cId="720927695" sldId="566"/>
            <ac:picMk id="54" creationId="{C56CD6A2-9C83-E674-88A2-680B452223F0}"/>
          </ac:picMkLst>
        </pc:picChg>
        <pc:picChg chg="add mod">
          <ac:chgData name="Afzal Hossain" userId="f297e6a6-c88d-4e77-9abd-8771273f618f" providerId="ADAL" clId="{96313CAE-4CBA-4C40-A0B4-6BC4124D483E}" dt="2025-03-05T05:26:41.840" v="1612" actId="164"/>
          <ac:picMkLst>
            <pc:docMk/>
            <pc:sldMk cId="720927695" sldId="566"/>
            <ac:picMk id="97" creationId="{81EAE94F-628A-3D2F-D468-34F2197703E8}"/>
          </ac:picMkLst>
        </pc:picChg>
        <pc:picChg chg="add mod">
          <ac:chgData name="Afzal Hossain" userId="f297e6a6-c88d-4e77-9abd-8771273f618f" providerId="ADAL" clId="{96313CAE-4CBA-4C40-A0B4-6BC4124D483E}" dt="2025-03-05T05:26:41.840" v="1612" actId="164"/>
          <ac:picMkLst>
            <pc:docMk/>
            <pc:sldMk cId="720927695" sldId="566"/>
            <ac:picMk id="98" creationId="{2A611308-C321-CAEB-C70F-1A6EBEC40BA3}"/>
          </ac:picMkLst>
        </pc:picChg>
        <pc:picChg chg="add mod">
          <ac:chgData name="Afzal Hossain" userId="f297e6a6-c88d-4e77-9abd-8771273f618f" providerId="ADAL" clId="{96313CAE-4CBA-4C40-A0B4-6BC4124D483E}" dt="2025-03-05T05:26:41.840" v="1612" actId="164"/>
          <ac:picMkLst>
            <pc:docMk/>
            <pc:sldMk cId="720927695" sldId="566"/>
            <ac:picMk id="99" creationId="{CC7D25D1-1D60-81F2-0885-E17B58C2D0DC}"/>
          </ac:picMkLst>
        </pc:picChg>
        <pc:picChg chg="add mod">
          <ac:chgData name="Afzal Hossain" userId="f297e6a6-c88d-4e77-9abd-8771273f618f" providerId="ADAL" clId="{96313CAE-4CBA-4C40-A0B4-6BC4124D483E}" dt="2025-03-05T05:26:41.840" v="1612" actId="164"/>
          <ac:picMkLst>
            <pc:docMk/>
            <pc:sldMk cId="720927695" sldId="566"/>
            <ac:picMk id="100" creationId="{683590F4-0D5E-E61D-E351-765C915E1CD2}"/>
          </ac:picMkLst>
        </pc:picChg>
        <pc:picChg chg="add mod">
          <ac:chgData name="Afzal Hossain" userId="f297e6a6-c88d-4e77-9abd-8771273f618f" providerId="ADAL" clId="{96313CAE-4CBA-4C40-A0B4-6BC4124D483E}" dt="2025-03-05T05:26:41.840" v="1612" actId="164"/>
          <ac:picMkLst>
            <pc:docMk/>
            <pc:sldMk cId="720927695" sldId="566"/>
            <ac:picMk id="101" creationId="{F1BD35D4-D071-358F-AD42-1C51F1B85636}"/>
          </ac:picMkLst>
        </pc:picChg>
      </pc:sldChg>
      <pc:sldChg chg="del">
        <pc:chgData name="Afzal Hossain" userId="f297e6a6-c88d-4e77-9abd-8771273f618f" providerId="ADAL" clId="{96313CAE-4CBA-4C40-A0B4-6BC4124D483E}" dt="2025-03-03T09:14:27.646" v="1291" actId="47"/>
        <pc:sldMkLst>
          <pc:docMk/>
          <pc:sldMk cId="3917495974" sldId="567"/>
        </pc:sldMkLst>
      </pc:sldChg>
      <pc:sldChg chg="addSp delSp modSp add mod modAnim modNotes">
        <pc:chgData name="Afzal Hossain" userId="f297e6a6-c88d-4e77-9abd-8771273f618f" providerId="ADAL" clId="{96313CAE-4CBA-4C40-A0B4-6BC4124D483E}" dt="2025-03-05T06:35:19.504" v="1634"/>
        <pc:sldMkLst>
          <pc:docMk/>
          <pc:sldMk cId="3349033814" sldId="568"/>
        </pc:sldMkLst>
        <pc:spChg chg="mod">
          <ac:chgData name="Afzal Hossain" userId="f297e6a6-c88d-4e77-9abd-8771273f618f" providerId="ADAL" clId="{96313CAE-4CBA-4C40-A0B4-6BC4124D483E}" dt="2025-03-03T04:38:37.784" v="8"/>
          <ac:spMkLst>
            <pc:docMk/>
            <pc:sldMk cId="3349033814" sldId="568"/>
            <ac:spMk id="5" creationId="{03E352FE-18B6-E611-834A-D37662827813}"/>
          </ac:spMkLst>
        </pc:spChg>
        <pc:spChg chg="del">
          <ac:chgData name="Afzal Hossain" userId="f297e6a6-c88d-4e77-9abd-8771273f618f" providerId="ADAL" clId="{96313CAE-4CBA-4C40-A0B4-6BC4124D483E}" dt="2025-03-03T04:38:32.056" v="6" actId="478"/>
          <ac:spMkLst>
            <pc:docMk/>
            <pc:sldMk cId="3349033814" sldId="568"/>
            <ac:spMk id="6" creationId="{48F36115-9F03-788F-F9E0-E1B57A410036}"/>
          </ac:spMkLst>
        </pc:spChg>
        <pc:spChg chg="mod">
          <ac:chgData name="Afzal Hossain" userId="f297e6a6-c88d-4e77-9abd-8771273f618f" providerId="ADAL" clId="{96313CAE-4CBA-4C40-A0B4-6BC4124D483E}" dt="2025-03-03T04:38:37.784" v="8"/>
          <ac:spMkLst>
            <pc:docMk/>
            <pc:sldMk cId="3349033814" sldId="568"/>
            <ac:spMk id="7" creationId="{66455329-C872-214C-1EE8-4BE8ACE3DC22}"/>
          </ac:spMkLst>
        </pc:spChg>
        <pc:spChg chg="del">
          <ac:chgData name="Afzal Hossain" userId="f297e6a6-c88d-4e77-9abd-8771273f618f" providerId="ADAL" clId="{96313CAE-4CBA-4C40-A0B4-6BC4124D483E}" dt="2025-03-03T04:38:35.905" v="7" actId="478"/>
          <ac:spMkLst>
            <pc:docMk/>
            <pc:sldMk cId="3349033814" sldId="568"/>
            <ac:spMk id="8" creationId="{B0BB89CB-DBA2-7A7B-FE2E-D22D9685F3E0}"/>
          </ac:spMkLst>
        </pc:spChg>
        <pc:spChg chg="del mod">
          <ac:chgData name="Afzal Hossain" userId="f297e6a6-c88d-4e77-9abd-8771273f618f" providerId="ADAL" clId="{96313CAE-4CBA-4C40-A0B4-6BC4124D483E}" dt="2025-03-04T14:16:58.588" v="1432" actId="478"/>
          <ac:spMkLst>
            <pc:docMk/>
            <pc:sldMk cId="3349033814" sldId="568"/>
            <ac:spMk id="9" creationId="{D7F59EDF-634A-48F3-B17C-969A0012BF2F}"/>
          </ac:spMkLst>
        </pc:spChg>
        <pc:spChg chg="mod">
          <ac:chgData name="Afzal Hossain" userId="f297e6a6-c88d-4e77-9abd-8771273f618f" providerId="ADAL" clId="{96313CAE-4CBA-4C40-A0B4-6BC4124D483E}" dt="2025-03-03T04:38:37.784" v="8"/>
          <ac:spMkLst>
            <pc:docMk/>
            <pc:sldMk cId="3349033814" sldId="568"/>
            <ac:spMk id="11" creationId="{27DF63F2-2EB4-A739-A9DF-18A533E15E41}"/>
          </ac:spMkLst>
        </pc:spChg>
        <pc:spChg chg="mod">
          <ac:chgData name="Afzal Hossain" userId="f297e6a6-c88d-4e77-9abd-8771273f618f" providerId="ADAL" clId="{96313CAE-4CBA-4C40-A0B4-6BC4124D483E}" dt="2025-03-03T04:38:37.784" v="8"/>
          <ac:spMkLst>
            <pc:docMk/>
            <pc:sldMk cId="3349033814" sldId="568"/>
            <ac:spMk id="12" creationId="{20D8CFC8-EFAD-4C3D-C42E-D8D66AF2328E}"/>
          </ac:spMkLst>
        </pc:spChg>
        <pc:spChg chg="mod">
          <ac:chgData name="Afzal Hossain" userId="f297e6a6-c88d-4e77-9abd-8771273f618f" providerId="ADAL" clId="{96313CAE-4CBA-4C40-A0B4-6BC4124D483E}" dt="2025-03-05T04:19:19.101" v="1518" actId="20577"/>
          <ac:spMkLst>
            <pc:docMk/>
            <pc:sldMk cId="3349033814" sldId="568"/>
            <ac:spMk id="14" creationId="{22E33AD4-D95D-70F4-5DD0-F293865D99E9}"/>
          </ac:spMkLst>
        </pc:spChg>
        <pc:spChg chg="mod">
          <ac:chgData name="Afzal Hossain" userId="f297e6a6-c88d-4e77-9abd-8771273f618f" providerId="ADAL" clId="{96313CAE-4CBA-4C40-A0B4-6BC4124D483E}" dt="2025-03-03T04:38:37.784" v="8"/>
          <ac:spMkLst>
            <pc:docMk/>
            <pc:sldMk cId="3349033814" sldId="568"/>
            <ac:spMk id="15" creationId="{5227162D-82B8-F629-EC8A-B76C8FFE6CA2}"/>
          </ac:spMkLst>
        </pc:spChg>
        <pc:spChg chg="add del mod">
          <ac:chgData name="Afzal Hossain" userId="f297e6a6-c88d-4e77-9abd-8771273f618f" providerId="ADAL" clId="{96313CAE-4CBA-4C40-A0B4-6BC4124D483E}" dt="2025-03-03T04:49:02.232" v="35" actId="478"/>
          <ac:spMkLst>
            <pc:docMk/>
            <pc:sldMk cId="3349033814" sldId="568"/>
            <ac:spMk id="16" creationId="{7292F77D-262C-6EEA-01D7-5A57AB2114BC}"/>
          </ac:spMkLst>
        </pc:spChg>
        <pc:spChg chg="add del mod">
          <ac:chgData name="Afzal Hossain" userId="f297e6a6-c88d-4e77-9abd-8771273f618f" providerId="ADAL" clId="{96313CAE-4CBA-4C40-A0B4-6BC4124D483E}" dt="2025-03-03T05:00:12.174" v="205" actId="478"/>
          <ac:spMkLst>
            <pc:docMk/>
            <pc:sldMk cId="3349033814" sldId="568"/>
            <ac:spMk id="17" creationId="{E3FF3E3A-8473-9C2F-BA80-BD947E6E5502}"/>
          </ac:spMkLst>
        </pc:spChg>
        <pc:spChg chg="add del mod">
          <ac:chgData name="Afzal Hossain" userId="f297e6a6-c88d-4e77-9abd-8771273f618f" providerId="ADAL" clId="{96313CAE-4CBA-4C40-A0B4-6BC4124D483E}" dt="2025-03-03T05:00:12.174" v="205" actId="478"/>
          <ac:spMkLst>
            <pc:docMk/>
            <pc:sldMk cId="3349033814" sldId="568"/>
            <ac:spMk id="18" creationId="{A1084D59-6348-BFBC-DB45-C0916285989E}"/>
          </ac:spMkLst>
        </pc:spChg>
        <pc:spChg chg="add del mod">
          <ac:chgData name="Afzal Hossain" userId="f297e6a6-c88d-4e77-9abd-8771273f618f" providerId="ADAL" clId="{96313CAE-4CBA-4C40-A0B4-6BC4124D483E}" dt="2025-03-03T04:39:22.040" v="11" actId="478"/>
          <ac:spMkLst>
            <pc:docMk/>
            <pc:sldMk cId="3349033814" sldId="568"/>
            <ac:spMk id="19" creationId="{3B6421E8-3BE6-55CB-F600-39ED59E2314C}"/>
          </ac:spMkLst>
        </pc:spChg>
        <pc:spChg chg="add del mod">
          <ac:chgData name="Afzal Hossain" userId="f297e6a6-c88d-4e77-9abd-8771273f618f" providerId="ADAL" clId="{96313CAE-4CBA-4C40-A0B4-6BC4124D483E}" dt="2025-03-03T05:00:12.174" v="205" actId="478"/>
          <ac:spMkLst>
            <pc:docMk/>
            <pc:sldMk cId="3349033814" sldId="568"/>
            <ac:spMk id="20" creationId="{D50107A7-C1F2-73A3-A4E0-D4B70F013836}"/>
          </ac:spMkLst>
        </pc:spChg>
        <pc:spChg chg="add del mod">
          <ac:chgData name="Afzal Hossain" userId="f297e6a6-c88d-4e77-9abd-8771273f618f" providerId="ADAL" clId="{96313CAE-4CBA-4C40-A0B4-6BC4124D483E}" dt="2025-03-03T05:00:12.174" v="205" actId="478"/>
          <ac:spMkLst>
            <pc:docMk/>
            <pc:sldMk cId="3349033814" sldId="568"/>
            <ac:spMk id="21" creationId="{0035FA22-701A-BEC8-E153-9A8E65143782}"/>
          </ac:spMkLst>
        </pc:spChg>
        <pc:spChg chg="add del">
          <ac:chgData name="Afzal Hossain" userId="f297e6a6-c88d-4e77-9abd-8771273f618f" providerId="ADAL" clId="{96313CAE-4CBA-4C40-A0B4-6BC4124D483E}" dt="2025-03-03T04:58:51.590" v="194" actId="22"/>
          <ac:spMkLst>
            <pc:docMk/>
            <pc:sldMk cId="3349033814" sldId="568"/>
            <ac:spMk id="23" creationId="{819428AB-C144-E257-91E6-532F42B6A7EB}"/>
          </ac:spMkLst>
        </pc:spChg>
        <pc:spChg chg="add del">
          <ac:chgData name="Afzal Hossain" userId="f297e6a6-c88d-4e77-9abd-8771273f618f" providerId="ADAL" clId="{96313CAE-4CBA-4C40-A0B4-6BC4124D483E}" dt="2025-03-03T04:58:57.052" v="198" actId="22"/>
          <ac:spMkLst>
            <pc:docMk/>
            <pc:sldMk cId="3349033814" sldId="568"/>
            <ac:spMk id="25" creationId="{0002684C-F630-C11A-4641-6AF431C20707}"/>
          </ac:spMkLst>
        </pc:spChg>
        <pc:spChg chg="add del mod">
          <ac:chgData name="Afzal Hossain" userId="f297e6a6-c88d-4e77-9abd-8771273f618f" providerId="ADAL" clId="{96313CAE-4CBA-4C40-A0B4-6BC4124D483E}" dt="2025-03-05T04:25:52.240" v="1565" actId="1076"/>
          <ac:spMkLst>
            <pc:docMk/>
            <pc:sldMk cId="3349033814" sldId="568"/>
            <ac:spMk id="29" creationId="{E000ACAD-0CA7-65AF-EA6E-EAF9F811730B}"/>
          </ac:spMkLst>
        </pc:spChg>
        <pc:spChg chg="mod">
          <ac:chgData name="Afzal Hossain" userId="f297e6a6-c88d-4e77-9abd-8771273f618f" providerId="ADAL" clId="{96313CAE-4CBA-4C40-A0B4-6BC4124D483E}" dt="2025-03-03T05:00:13.133" v="206"/>
          <ac:spMkLst>
            <pc:docMk/>
            <pc:sldMk cId="3349033814" sldId="568"/>
            <ac:spMk id="31" creationId="{99A4342F-E1C9-2748-3CB6-400B2EE6E4D3}"/>
          </ac:spMkLst>
        </pc:spChg>
        <pc:spChg chg="mod">
          <ac:chgData name="Afzal Hossain" userId="f297e6a6-c88d-4e77-9abd-8771273f618f" providerId="ADAL" clId="{96313CAE-4CBA-4C40-A0B4-6BC4124D483E}" dt="2025-03-03T05:01:45.915" v="235" actId="403"/>
          <ac:spMkLst>
            <pc:docMk/>
            <pc:sldMk cId="3349033814" sldId="568"/>
            <ac:spMk id="32" creationId="{19599938-B0DA-4259-2F9D-585B2C98DEF9}"/>
          </ac:spMkLst>
        </pc:spChg>
        <pc:spChg chg="mod">
          <ac:chgData name="Afzal Hossain" userId="f297e6a6-c88d-4e77-9abd-8771273f618f" providerId="ADAL" clId="{96313CAE-4CBA-4C40-A0B4-6BC4124D483E}" dt="2025-03-03T05:00:13.133" v="206"/>
          <ac:spMkLst>
            <pc:docMk/>
            <pc:sldMk cId="3349033814" sldId="568"/>
            <ac:spMk id="34" creationId="{785C72E9-1414-A647-1586-55C0256FF010}"/>
          </ac:spMkLst>
        </pc:spChg>
        <pc:spChg chg="mod">
          <ac:chgData name="Afzal Hossain" userId="f297e6a6-c88d-4e77-9abd-8771273f618f" providerId="ADAL" clId="{96313CAE-4CBA-4C40-A0B4-6BC4124D483E}" dt="2025-03-03T05:00:13.133" v="206"/>
          <ac:spMkLst>
            <pc:docMk/>
            <pc:sldMk cId="3349033814" sldId="568"/>
            <ac:spMk id="35" creationId="{A03AB785-0812-458B-F505-6EF3D004F579}"/>
          </ac:spMkLst>
        </pc:spChg>
        <pc:spChg chg="add del mod">
          <ac:chgData name="Afzal Hossain" userId="f297e6a6-c88d-4e77-9abd-8771273f618f" providerId="ADAL" clId="{96313CAE-4CBA-4C40-A0B4-6BC4124D483E}" dt="2025-03-03T05:18:29.957" v="326" actId="21"/>
          <ac:spMkLst>
            <pc:docMk/>
            <pc:sldMk cId="3349033814" sldId="568"/>
            <ac:spMk id="36" creationId="{057A87FC-1AF1-5606-B136-532A712536CF}"/>
          </ac:spMkLst>
        </pc:spChg>
        <pc:spChg chg="add del mod topLvl">
          <ac:chgData name="Afzal Hossain" userId="f297e6a6-c88d-4e77-9abd-8771273f618f" providerId="ADAL" clId="{96313CAE-4CBA-4C40-A0B4-6BC4124D483E}" dt="2025-03-03T05:21:22.306" v="357" actId="165"/>
          <ac:spMkLst>
            <pc:docMk/>
            <pc:sldMk cId="3349033814" sldId="568"/>
            <ac:spMk id="38" creationId="{D9788620-201D-1148-9233-D5841580C5E4}"/>
          </ac:spMkLst>
        </pc:spChg>
        <pc:spChg chg="mod topLvl">
          <ac:chgData name="Afzal Hossain" userId="f297e6a6-c88d-4e77-9abd-8771273f618f" providerId="ADAL" clId="{96313CAE-4CBA-4C40-A0B4-6BC4124D483E}" dt="2025-03-03T05:21:22.306" v="357" actId="165"/>
          <ac:spMkLst>
            <pc:docMk/>
            <pc:sldMk cId="3349033814" sldId="568"/>
            <ac:spMk id="39" creationId="{C4941870-A5E5-B9CF-EC95-2FC14A642B57}"/>
          </ac:spMkLst>
        </pc:spChg>
        <pc:spChg chg="mod">
          <ac:chgData name="Afzal Hossain" userId="f297e6a6-c88d-4e77-9abd-8771273f618f" providerId="ADAL" clId="{96313CAE-4CBA-4C40-A0B4-6BC4124D483E}" dt="2025-03-03T05:21:22.306" v="357" actId="165"/>
          <ac:spMkLst>
            <pc:docMk/>
            <pc:sldMk cId="3349033814" sldId="568"/>
            <ac:spMk id="41" creationId="{F61CDADC-3676-4AF4-5135-5F9E985B90BD}"/>
          </ac:spMkLst>
        </pc:spChg>
        <pc:spChg chg="mod">
          <ac:chgData name="Afzal Hossain" userId="f297e6a6-c88d-4e77-9abd-8771273f618f" providerId="ADAL" clId="{96313CAE-4CBA-4C40-A0B4-6BC4124D483E}" dt="2025-03-03T05:21:22.306" v="357" actId="165"/>
          <ac:spMkLst>
            <pc:docMk/>
            <pc:sldMk cId="3349033814" sldId="568"/>
            <ac:spMk id="42" creationId="{E11C2B6F-B1AD-E4D6-D169-24F8FEFBEE63}"/>
          </ac:spMkLst>
        </pc:spChg>
        <pc:spChg chg="mod topLvl">
          <ac:chgData name="Afzal Hossain" userId="f297e6a6-c88d-4e77-9abd-8771273f618f" providerId="ADAL" clId="{96313CAE-4CBA-4C40-A0B4-6BC4124D483E}" dt="2025-03-04T14:14:38" v="1379" actId="164"/>
          <ac:spMkLst>
            <pc:docMk/>
            <pc:sldMk cId="3349033814" sldId="568"/>
            <ac:spMk id="44" creationId="{E15BCAC4-45BC-FE9E-2547-D27BCCB98F97}"/>
          </ac:spMkLst>
        </pc:spChg>
        <pc:spChg chg="del mod topLvl">
          <ac:chgData name="Afzal Hossain" userId="f297e6a6-c88d-4e77-9abd-8771273f618f" providerId="ADAL" clId="{96313CAE-4CBA-4C40-A0B4-6BC4124D483E}" dt="2025-03-03T05:14:15.349" v="261" actId="478"/>
          <ac:spMkLst>
            <pc:docMk/>
            <pc:sldMk cId="3349033814" sldId="568"/>
            <ac:spMk id="45" creationId="{64DE52F7-9E37-1AA8-6E87-2640A40D19B5}"/>
          </ac:spMkLst>
        </pc:spChg>
        <pc:spChg chg="add mod topLvl">
          <ac:chgData name="Afzal Hossain" userId="f297e6a6-c88d-4e77-9abd-8771273f618f" providerId="ADAL" clId="{96313CAE-4CBA-4C40-A0B4-6BC4124D483E}" dt="2025-03-04T14:14:38" v="1379" actId="164"/>
          <ac:spMkLst>
            <pc:docMk/>
            <pc:sldMk cId="3349033814" sldId="568"/>
            <ac:spMk id="46" creationId="{6E0152FE-6FB4-91A1-03DB-45E46F395B90}"/>
          </ac:spMkLst>
        </pc:spChg>
        <pc:spChg chg="add del mod topLvl">
          <ac:chgData name="Afzal Hossain" userId="f297e6a6-c88d-4e77-9abd-8771273f618f" providerId="ADAL" clId="{96313CAE-4CBA-4C40-A0B4-6BC4124D483E}" dt="2025-03-05T04:25:08.390" v="1524" actId="478"/>
          <ac:spMkLst>
            <pc:docMk/>
            <pc:sldMk cId="3349033814" sldId="568"/>
            <ac:spMk id="47" creationId="{DE032E45-834A-BF6D-6B14-6B5155B16CE5}"/>
          </ac:spMkLst>
        </pc:spChg>
        <pc:spChg chg="add mod topLvl">
          <ac:chgData name="Afzal Hossain" userId="f297e6a6-c88d-4e77-9abd-8771273f618f" providerId="ADAL" clId="{96313CAE-4CBA-4C40-A0B4-6BC4124D483E}" dt="2025-03-04T14:14:38" v="1379" actId="164"/>
          <ac:spMkLst>
            <pc:docMk/>
            <pc:sldMk cId="3349033814" sldId="568"/>
            <ac:spMk id="48" creationId="{FF6C57F8-801F-FBF8-7757-192B18723B21}"/>
          </ac:spMkLst>
        </pc:spChg>
        <pc:spChg chg="add del mod">
          <ac:chgData name="Afzal Hossain" userId="f297e6a6-c88d-4e77-9abd-8771273f618f" providerId="ADAL" clId="{96313CAE-4CBA-4C40-A0B4-6BC4124D483E}" dt="2025-03-03T05:14:41.771" v="268" actId="478"/>
          <ac:spMkLst>
            <pc:docMk/>
            <pc:sldMk cId="3349033814" sldId="568"/>
            <ac:spMk id="49" creationId="{46A6E329-4726-F2D7-8132-5561D2B59E4B}"/>
          </ac:spMkLst>
        </pc:spChg>
        <pc:spChg chg="add del mod">
          <ac:chgData name="Afzal Hossain" userId="f297e6a6-c88d-4e77-9abd-8771273f618f" providerId="ADAL" clId="{96313CAE-4CBA-4C40-A0B4-6BC4124D483E}" dt="2025-03-03T05:14:39.387" v="267" actId="478"/>
          <ac:spMkLst>
            <pc:docMk/>
            <pc:sldMk cId="3349033814" sldId="568"/>
            <ac:spMk id="50" creationId="{4675B433-76BF-271C-F0FF-4A40E528C9CD}"/>
          </ac:spMkLst>
        </pc:spChg>
        <pc:spChg chg="add del mod">
          <ac:chgData name="Afzal Hossain" userId="f297e6a6-c88d-4e77-9abd-8771273f618f" providerId="ADAL" clId="{96313CAE-4CBA-4C40-A0B4-6BC4124D483E}" dt="2025-03-03T05:14:27.681" v="264" actId="478"/>
          <ac:spMkLst>
            <pc:docMk/>
            <pc:sldMk cId="3349033814" sldId="568"/>
            <ac:spMk id="51" creationId="{C9225B47-F96F-B8B3-F4EE-97E5E161467D}"/>
          </ac:spMkLst>
        </pc:spChg>
        <pc:spChg chg="add mod topLvl">
          <ac:chgData name="Afzal Hossain" userId="f297e6a6-c88d-4e77-9abd-8771273f618f" providerId="ADAL" clId="{96313CAE-4CBA-4C40-A0B4-6BC4124D483E}" dt="2025-03-04T14:14:38" v="1379" actId="164"/>
          <ac:spMkLst>
            <pc:docMk/>
            <pc:sldMk cId="3349033814" sldId="568"/>
            <ac:spMk id="53" creationId="{BD78160E-6C57-1917-422F-0DE507BD1206}"/>
          </ac:spMkLst>
        </pc:spChg>
        <pc:spChg chg="add mod topLvl">
          <ac:chgData name="Afzal Hossain" userId="f297e6a6-c88d-4e77-9abd-8771273f618f" providerId="ADAL" clId="{96313CAE-4CBA-4C40-A0B4-6BC4124D483E}" dt="2025-03-04T14:18:16.161" v="1462" actId="164"/>
          <ac:spMkLst>
            <pc:docMk/>
            <pc:sldMk cId="3349033814" sldId="568"/>
            <ac:spMk id="54" creationId="{AD4DE1FE-85BD-5777-1835-556CF02F2583}"/>
          </ac:spMkLst>
        </pc:spChg>
        <pc:spChg chg="add mod topLvl">
          <ac:chgData name="Afzal Hossain" userId="f297e6a6-c88d-4e77-9abd-8771273f618f" providerId="ADAL" clId="{96313CAE-4CBA-4C40-A0B4-6BC4124D483E}" dt="2025-03-04T14:14:38" v="1379" actId="164"/>
          <ac:spMkLst>
            <pc:docMk/>
            <pc:sldMk cId="3349033814" sldId="568"/>
            <ac:spMk id="55" creationId="{0546592B-E670-FFAF-9202-26678AE4843F}"/>
          </ac:spMkLst>
        </pc:spChg>
        <pc:spChg chg="add mod topLvl">
          <ac:chgData name="Afzal Hossain" userId="f297e6a6-c88d-4e77-9abd-8771273f618f" providerId="ADAL" clId="{96313CAE-4CBA-4C40-A0B4-6BC4124D483E}" dt="2025-03-04T14:14:38" v="1379" actId="164"/>
          <ac:spMkLst>
            <pc:docMk/>
            <pc:sldMk cId="3349033814" sldId="568"/>
            <ac:spMk id="56" creationId="{DAFD3C8F-5B64-1BEF-56D2-F3B5EA2D7B76}"/>
          </ac:spMkLst>
        </pc:spChg>
        <pc:spChg chg="add mod">
          <ac:chgData name="Afzal Hossain" userId="f297e6a6-c88d-4e77-9abd-8771273f618f" providerId="ADAL" clId="{96313CAE-4CBA-4C40-A0B4-6BC4124D483E}" dt="2025-03-04T14:14:38" v="1379" actId="164"/>
          <ac:spMkLst>
            <pc:docMk/>
            <pc:sldMk cId="3349033814" sldId="568"/>
            <ac:spMk id="59" creationId="{4BBE4F6E-05AF-CCBE-2D65-63D3821FA562}"/>
          </ac:spMkLst>
        </pc:spChg>
        <pc:spChg chg="add mod">
          <ac:chgData name="Afzal Hossain" userId="f297e6a6-c88d-4e77-9abd-8771273f618f" providerId="ADAL" clId="{96313CAE-4CBA-4C40-A0B4-6BC4124D483E}" dt="2025-03-04T14:14:38" v="1379" actId="164"/>
          <ac:spMkLst>
            <pc:docMk/>
            <pc:sldMk cId="3349033814" sldId="568"/>
            <ac:spMk id="60" creationId="{89FE2596-EF36-8374-E808-C4975FEC0DBA}"/>
          </ac:spMkLst>
        </pc:spChg>
        <pc:spChg chg="add mod">
          <ac:chgData name="Afzal Hossain" userId="f297e6a6-c88d-4e77-9abd-8771273f618f" providerId="ADAL" clId="{96313CAE-4CBA-4C40-A0B4-6BC4124D483E}" dt="2025-03-04T14:14:38" v="1379" actId="164"/>
          <ac:spMkLst>
            <pc:docMk/>
            <pc:sldMk cId="3349033814" sldId="568"/>
            <ac:spMk id="61" creationId="{9C984311-7FED-01FB-32F4-78A55560626D}"/>
          </ac:spMkLst>
        </pc:spChg>
        <pc:spChg chg="add mod">
          <ac:chgData name="Afzal Hossain" userId="f297e6a6-c88d-4e77-9abd-8771273f618f" providerId="ADAL" clId="{96313CAE-4CBA-4C40-A0B4-6BC4124D483E}" dt="2025-03-04T14:14:38" v="1379" actId="164"/>
          <ac:spMkLst>
            <pc:docMk/>
            <pc:sldMk cId="3349033814" sldId="568"/>
            <ac:spMk id="62" creationId="{F4C3F2DA-1A51-491D-048E-B64A6AE1D3FC}"/>
          </ac:spMkLst>
        </pc:spChg>
        <pc:spChg chg="add mod">
          <ac:chgData name="Afzal Hossain" userId="f297e6a6-c88d-4e77-9abd-8771273f618f" providerId="ADAL" clId="{96313CAE-4CBA-4C40-A0B4-6BC4124D483E}" dt="2025-03-03T05:24:40.655" v="388"/>
          <ac:spMkLst>
            <pc:docMk/>
            <pc:sldMk cId="3349033814" sldId="568"/>
            <ac:spMk id="63" creationId="{70A0D6E3-25C4-A8B4-46FB-2FFC82B169E2}"/>
          </ac:spMkLst>
        </pc:spChg>
        <pc:spChg chg="add mod">
          <ac:chgData name="Afzal Hossain" userId="f297e6a6-c88d-4e77-9abd-8771273f618f" providerId="ADAL" clId="{96313CAE-4CBA-4C40-A0B4-6BC4124D483E}" dt="2025-03-04T14:14:38" v="1379" actId="164"/>
          <ac:spMkLst>
            <pc:docMk/>
            <pc:sldMk cId="3349033814" sldId="568"/>
            <ac:spMk id="64" creationId="{41A661A7-7376-0FFA-A592-884743EDFE0D}"/>
          </ac:spMkLst>
        </pc:spChg>
        <pc:spChg chg="add mod">
          <ac:chgData name="Afzal Hossain" userId="f297e6a6-c88d-4e77-9abd-8771273f618f" providerId="ADAL" clId="{96313CAE-4CBA-4C40-A0B4-6BC4124D483E}" dt="2025-03-04T14:14:38" v="1379" actId="164"/>
          <ac:spMkLst>
            <pc:docMk/>
            <pc:sldMk cId="3349033814" sldId="568"/>
            <ac:spMk id="65" creationId="{0F9BD62D-8C9C-52B7-E32A-B87281542F7A}"/>
          </ac:spMkLst>
        </pc:spChg>
        <pc:spChg chg="add mod">
          <ac:chgData name="Afzal Hossain" userId="f297e6a6-c88d-4e77-9abd-8771273f618f" providerId="ADAL" clId="{96313CAE-4CBA-4C40-A0B4-6BC4124D483E}" dt="2025-03-04T14:14:38" v="1379" actId="164"/>
          <ac:spMkLst>
            <pc:docMk/>
            <pc:sldMk cId="3349033814" sldId="568"/>
            <ac:spMk id="66" creationId="{61D090A6-3675-11E4-356A-82FE57C66964}"/>
          </ac:spMkLst>
        </pc:spChg>
        <pc:grpChg chg="add del mod">
          <ac:chgData name="Afzal Hossain" userId="f297e6a6-c88d-4e77-9abd-8771273f618f" providerId="ADAL" clId="{96313CAE-4CBA-4C40-A0B4-6BC4124D483E}" dt="2025-03-03T05:00:12.174" v="205" actId="478"/>
          <ac:grpSpMkLst>
            <pc:docMk/>
            <pc:sldMk cId="3349033814" sldId="568"/>
            <ac:grpSpMk id="2" creationId="{DC038222-0917-F728-5098-BD45C8C10C0C}"/>
          </ac:grpSpMkLst>
        </pc:grpChg>
        <pc:grpChg chg="add mod">
          <ac:chgData name="Afzal Hossain" userId="f297e6a6-c88d-4e77-9abd-8771273f618f" providerId="ADAL" clId="{96313CAE-4CBA-4C40-A0B4-6BC4124D483E}" dt="2025-03-04T14:18:16.161" v="1462" actId="164"/>
          <ac:grpSpMkLst>
            <pc:docMk/>
            <pc:sldMk cId="3349033814" sldId="568"/>
            <ac:grpSpMk id="5" creationId="{3CAD3073-1399-7425-38B6-C3D3F1580EE5}"/>
          </ac:grpSpMkLst>
        </pc:grpChg>
        <pc:grpChg chg="add del mod">
          <ac:chgData name="Afzal Hossain" userId="f297e6a6-c88d-4e77-9abd-8771273f618f" providerId="ADAL" clId="{96313CAE-4CBA-4C40-A0B4-6BC4124D483E}" dt="2025-03-04T14:52:13.619" v="1504" actId="165"/>
          <ac:grpSpMkLst>
            <pc:docMk/>
            <pc:sldMk cId="3349033814" sldId="568"/>
            <ac:grpSpMk id="6" creationId="{136BFC12-BBA2-0746-B779-9998C9B022EB}"/>
          </ac:grpSpMkLst>
        </pc:grpChg>
        <pc:grpChg chg="add del mod">
          <ac:chgData name="Afzal Hossain" userId="f297e6a6-c88d-4e77-9abd-8771273f618f" providerId="ADAL" clId="{96313CAE-4CBA-4C40-A0B4-6BC4124D483E}" dt="2025-03-05T04:25:08.390" v="1524" actId="478"/>
          <ac:grpSpMkLst>
            <pc:docMk/>
            <pc:sldMk cId="3349033814" sldId="568"/>
            <ac:grpSpMk id="7" creationId="{828DE58C-C376-2BDE-66FE-C0A69268DEA4}"/>
          </ac:grpSpMkLst>
        </pc:grpChg>
        <pc:grpChg chg="add del mod">
          <ac:chgData name="Afzal Hossain" userId="f297e6a6-c88d-4e77-9abd-8771273f618f" providerId="ADAL" clId="{96313CAE-4CBA-4C40-A0B4-6BC4124D483E}" dt="2025-03-03T05:00:12.174" v="205" actId="478"/>
          <ac:grpSpMkLst>
            <pc:docMk/>
            <pc:sldMk cId="3349033814" sldId="568"/>
            <ac:grpSpMk id="10" creationId="{EDEA9C87-17FE-477C-1C38-CCE477B341F6}"/>
          </ac:grpSpMkLst>
        </pc:grpChg>
        <pc:grpChg chg="add del mod">
          <ac:chgData name="Afzal Hossain" userId="f297e6a6-c88d-4e77-9abd-8771273f618f" providerId="ADAL" clId="{96313CAE-4CBA-4C40-A0B4-6BC4124D483E}" dt="2025-03-05T04:25:08.390" v="1524" actId="478"/>
          <ac:grpSpMkLst>
            <pc:docMk/>
            <pc:sldMk cId="3349033814" sldId="568"/>
            <ac:grpSpMk id="13" creationId="{77BEB985-9205-9BA9-963D-48BCAF0A8BA4}"/>
          </ac:grpSpMkLst>
        </pc:grpChg>
        <pc:grpChg chg="add del mod">
          <ac:chgData name="Afzal Hossain" userId="f297e6a6-c88d-4e77-9abd-8771273f618f" providerId="ADAL" clId="{96313CAE-4CBA-4C40-A0B4-6BC4124D483E}" dt="2025-03-03T05:18:29.957" v="326" actId="21"/>
          <ac:grpSpMkLst>
            <pc:docMk/>
            <pc:sldMk cId="3349033814" sldId="568"/>
            <ac:grpSpMk id="30" creationId="{C4E560F8-2BFC-5BAB-3768-7DD18DE3DEA7}"/>
          </ac:grpSpMkLst>
        </pc:grpChg>
        <pc:grpChg chg="add del mod">
          <ac:chgData name="Afzal Hossain" userId="f297e6a6-c88d-4e77-9abd-8771273f618f" providerId="ADAL" clId="{96313CAE-4CBA-4C40-A0B4-6BC4124D483E}" dt="2025-03-03T05:00:20.013" v="208" actId="478"/>
          <ac:grpSpMkLst>
            <pc:docMk/>
            <pc:sldMk cId="3349033814" sldId="568"/>
            <ac:grpSpMk id="33" creationId="{DD7497FC-EE07-0169-350B-D3AB5EA52178}"/>
          </ac:grpSpMkLst>
        </pc:grpChg>
        <pc:grpChg chg="add del mod topLvl">
          <ac:chgData name="Afzal Hossain" userId="f297e6a6-c88d-4e77-9abd-8771273f618f" providerId="ADAL" clId="{96313CAE-4CBA-4C40-A0B4-6BC4124D483E}" dt="2025-03-04T14:14:38" v="1379" actId="164"/>
          <ac:grpSpMkLst>
            <pc:docMk/>
            <pc:sldMk cId="3349033814" sldId="568"/>
            <ac:grpSpMk id="37" creationId="{00D7E887-0173-B88D-AF11-C4A2A48E2728}"/>
          </ac:grpSpMkLst>
        </pc:grpChg>
        <pc:grpChg chg="add mod topLvl">
          <ac:chgData name="Afzal Hossain" userId="f297e6a6-c88d-4e77-9abd-8771273f618f" providerId="ADAL" clId="{96313CAE-4CBA-4C40-A0B4-6BC4124D483E}" dt="2025-03-04T14:14:38" v="1379" actId="164"/>
          <ac:grpSpMkLst>
            <pc:docMk/>
            <pc:sldMk cId="3349033814" sldId="568"/>
            <ac:grpSpMk id="40" creationId="{EA4B9363-4540-5D63-5B15-D9A50E403B8D}"/>
          </ac:grpSpMkLst>
        </pc:grpChg>
        <pc:grpChg chg="add del mod">
          <ac:chgData name="Afzal Hossain" userId="f297e6a6-c88d-4e77-9abd-8771273f618f" providerId="ADAL" clId="{96313CAE-4CBA-4C40-A0B4-6BC4124D483E}" dt="2025-03-03T05:14:15.349" v="261" actId="478"/>
          <ac:grpSpMkLst>
            <pc:docMk/>
            <pc:sldMk cId="3349033814" sldId="568"/>
            <ac:grpSpMk id="43" creationId="{49124467-2604-57FD-D185-75BB8BEDD079}"/>
          </ac:grpSpMkLst>
        </pc:grpChg>
        <pc:grpChg chg="add mod">
          <ac:chgData name="Afzal Hossain" userId="f297e6a6-c88d-4e77-9abd-8771273f618f" providerId="ADAL" clId="{96313CAE-4CBA-4C40-A0B4-6BC4124D483E}" dt="2025-03-03T05:19:14.368" v="347" actId="164"/>
          <ac:grpSpMkLst>
            <pc:docMk/>
            <pc:sldMk cId="3349033814" sldId="568"/>
            <ac:grpSpMk id="57" creationId="{49DD013A-4C53-F693-18C1-38D8E3BA511D}"/>
          </ac:grpSpMkLst>
        </pc:grpChg>
        <pc:grpChg chg="add del mod">
          <ac:chgData name="Afzal Hossain" userId="f297e6a6-c88d-4e77-9abd-8771273f618f" providerId="ADAL" clId="{96313CAE-4CBA-4C40-A0B4-6BC4124D483E}" dt="2025-03-03T05:21:22.306" v="357" actId="165"/>
          <ac:grpSpMkLst>
            <pc:docMk/>
            <pc:sldMk cId="3349033814" sldId="568"/>
            <ac:grpSpMk id="58" creationId="{2EB0308E-64F3-EBD6-DB9B-AF60799D720F}"/>
          </ac:grpSpMkLst>
        </pc:grpChg>
        <pc:picChg chg="mod topLvl">
          <ac:chgData name="Afzal Hossain" userId="f297e6a6-c88d-4e77-9abd-8771273f618f" providerId="ADAL" clId="{96313CAE-4CBA-4C40-A0B4-6BC4124D483E}" dt="2025-03-04T14:52:13.619" v="1504" actId="165"/>
          <ac:picMkLst>
            <pc:docMk/>
            <pc:sldMk cId="3349033814" sldId="568"/>
            <ac:picMk id="2" creationId="{F651E9D9-B471-AD6C-0B5D-DC9A8F89C4B6}"/>
          </ac:picMkLst>
        </pc:picChg>
        <pc:picChg chg="mod topLvl">
          <ac:chgData name="Afzal Hossain" userId="f297e6a6-c88d-4e77-9abd-8771273f618f" providerId="ADAL" clId="{96313CAE-4CBA-4C40-A0B4-6BC4124D483E}" dt="2025-03-04T14:52:13.619" v="1504" actId="165"/>
          <ac:picMkLst>
            <pc:docMk/>
            <pc:sldMk cId="3349033814" sldId="568"/>
            <ac:picMk id="3" creationId="{A3026700-F52B-0534-6FF2-7B10853B71A6}"/>
          </ac:picMkLst>
        </pc:picChg>
        <pc:picChg chg="del">
          <ac:chgData name="Afzal Hossain" userId="f297e6a6-c88d-4e77-9abd-8771273f618f" providerId="ADAL" clId="{96313CAE-4CBA-4C40-A0B4-6BC4124D483E}" dt="2025-03-04T14:15:31.675" v="1409" actId="478"/>
          <ac:picMkLst>
            <pc:docMk/>
            <pc:sldMk cId="3349033814" sldId="568"/>
            <ac:picMk id="4" creationId="{A5B7094A-5B69-93C2-675C-48F020E30574}"/>
          </ac:picMkLst>
        </pc:picChg>
        <pc:picChg chg="add del">
          <ac:chgData name="Afzal Hossain" userId="f297e6a6-c88d-4e77-9abd-8771273f618f" providerId="ADAL" clId="{96313CAE-4CBA-4C40-A0B4-6BC4124D483E}" dt="2025-03-03T04:59:03.956" v="202" actId="22"/>
          <ac:picMkLst>
            <pc:docMk/>
            <pc:sldMk cId="3349033814" sldId="568"/>
            <ac:picMk id="27" creationId="{51EDB334-C83D-B40A-29D4-A5E403EA9822}"/>
          </ac:picMkLst>
        </pc:picChg>
        <pc:picChg chg="add mod topLvl">
          <ac:chgData name="Afzal Hossain" userId="f297e6a6-c88d-4e77-9abd-8771273f618f" providerId="ADAL" clId="{96313CAE-4CBA-4C40-A0B4-6BC4124D483E}" dt="2025-03-04T14:14:38" v="1379" actId="164"/>
          <ac:picMkLst>
            <pc:docMk/>
            <pc:sldMk cId="3349033814" sldId="568"/>
            <ac:picMk id="52" creationId="{2756AE9E-3F85-7A86-656B-752D8CDEA5EE}"/>
          </ac:picMkLst>
        </pc:picChg>
        <pc:picChg chg="add mod topLvl">
          <ac:chgData name="Afzal Hossain" userId="f297e6a6-c88d-4e77-9abd-8771273f618f" providerId="ADAL" clId="{96313CAE-4CBA-4C40-A0B4-6BC4124D483E}" dt="2025-03-04T14:52:13.619" v="1504" actId="165"/>
          <ac:picMkLst>
            <pc:docMk/>
            <pc:sldMk cId="3349033814" sldId="568"/>
            <ac:picMk id="1026" creationId="{8C654FF0-1927-63DA-DEDA-812E749A8A2A}"/>
          </ac:picMkLst>
        </pc:picChg>
        <pc:picChg chg="add mod topLvl">
          <ac:chgData name="Afzal Hossain" userId="f297e6a6-c88d-4e77-9abd-8771273f618f" providerId="ADAL" clId="{96313CAE-4CBA-4C40-A0B4-6BC4124D483E}" dt="2025-03-04T14:52:13.619" v="1504" actId="165"/>
          <ac:picMkLst>
            <pc:docMk/>
            <pc:sldMk cId="3349033814" sldId="568"/>
            <ac:picMk id="1028" creationId="{ACDBF9C4-4315-879B-4515-1DECA5F5841F}"/>
          </ac:picMkLst>
        </pc:picChg>
      </pc:sldChg>
      <pc:sldChg chg="addSp delSp modSp add mod modNotes">
        <pc:chgData name="Afzal Hossain" userId="f297e6a6-c88d-4e77-9abd-8771273f618f" providerId="ADAL" clId="{96313CAE-4CBA-4C40-A0B4-6BC4124D483E}" dt="2025-03-05T06:35:19.504" v="1634"/>
        <pc:sldMkLst>
          <pc:docMk/>
          <pc:sldMk cId="1850319596" sldId="569"/>
        </pc:sldMkLst>
        <pc:spChg chg="del">
          <ac:chgData name="Afzal Hossain" userId="f297e6a6-c88d-4e77-9abd-8771273f618f" providerId="ADAL" clId="{96313CAE-4CBA-4C40-A0B4-6BC4124D483E}" dt="2025-03-03T06:19:24.209" v="670" actId="478"/>
          <ac:spMkLst>
            <pc:docMk/>
            <pc:sldMk cId="1850319596" sldId="569"/>
            <ac:spMk id="5" creationId="{9D4D5904-6B05-15B5-71F6-79AF7BD83C57}"/>
          </ac:spMkLst>
        </pc:spChg>
        <pc:spChg chg="mod">
          <ac:chgData name="Afzal Hossain" userId="f297e6a6-c88d-4e77-9abd-8771273f618f" providerId="ADAL" clId="{96313CAE-4CBA-4C40-A0B4-6BC4124D483E}" dt="2025-03-05T05:25:16.314" v="1566" actId="164"/>
          <ac:spMkLst>
            <pc:docMk/>
            <pc:sldMk cId="1850319596" sldId="569"/>
            <ac:spMk id="6" creationId="{48F36115-9F03-788F-F9E0-E1B57A410036}"/>
          </ac:spMkLst>
        </pc:spChg>
        <pc:spChg chg="mod">
          <ac:chgData name="Afzal Hossain" userId="f297e6a6-c88d-4e77-9abd-8771273f618f" providerId="ADAL" clId="{96313CAE-4CBA-4C40-A0B4-6BC4124D483E}" dt="2025-03-03T06:29:56.908" v="780" actId="165"/>
          <ac:spMkLst>
            <pc:docMk/>
            <pc:sldMk cId="1850319596" sldId="569"/>
            <ac:spMk id="7" creationId="{A25F0629-4907-E7C5-DF5C-B3D31C28C420}"/>
          </ac:spMkLst>
        </pc:spChg>
        <pc:spChg chg="mod">
          <ac:chgData name="Afzal Hossain" userId="f297e6a6-c88d-4e77-9abd-8771273f618f" providerId="ADAL" clId="{96313CAE-4CBA-4C40-A0B4-6BC4124D483E}" dt="2025-03-03T06:29:56.908" v="780" actId="165"/>
          <ac:spMkLst>
            <pc:docMk/>
            <pc:sldMk cId="1850319596" sldId="569"/>
            <ac:spMk id="8" creationId="{CDB6363E-2FD1-20A8-6CEE-512A7E817EB3}"/>
          </ac:spMkLst>
        </pc:spChg>
        <pc:spChg chg="del">
          <ac:chgData name="Afzal Hossain" userId="f297e6a6-c88d-4e77-9abd-8771273f618f" providerId="ADAL" clId="{96313CAE-4CBA-4C40-A0B4-6BC4124D483E}" dt="2025-03-04T14:19:19.001" v="1472" actId="478"/>
          <ac:spMkLst>
            <pc:docMk/>
            <pc:sldMk cId="1850319596" sldId="569"/>
            <ac:spMk id="9" creationId="{D7F59EDF-634A-48F3-B17C-969A0012BF2F}"/>
          </ac:spMkLst>
        </pc:spChg>
        <pc:spChg chg="mod">
          <ac:chgData name="Afzal Hossain" userId="f297e6a6-c88d-4e77-9abd-8771273f618f" providerId="ADAL" clId="{96313CAE-4CBA-4C40-A0B4-6BC4124D483E}" dt="2025-03-03T06:29:56.908" v="780" actId="165"/>
          <ac:spMkLst>
            <pc:docMk/>
            <pc:sldMk cId="1850319596" sldId="569"/>
            <ac:spMk id="11" creationId="{7B825647-CA46-E247-EC80-67C3E20F7752}"/>
          </ac:spMkLst>
        </pc:spChg>
        <pc:spChg chg="mod">
          <ac:chgData name="Afzal Hossain" userId="f297e6a6-c88d-4e77-9abd-8771273f618f" providerId="ADAL" clId="{96313CAE-4CBA-4C40-A0B4-6BC4124D483E}" dt="2025-03-03T06:29:56.908" v="780" actId="165"/>
          <ac:spMkLst>
            <pc:docMk/>
            <pc:sldMk cId="1850319596" sldId="569"/>
            <ac:spMk id="12" creationId="{8E670C19-5A9B-EC87-8616-C8C79B9D0910}"/>
          </ac:spMkLst>
        </pc:spChg>
        <pc:spChg chg="mod">
          <ac:chgData name="Afzal Hossain" userId="f297e6a6-c88d-4e77-9abd-8771273f618f" providerId="ADAL" clId="{96313CAE-4CBA-4C40-A0B4-6BC4124D483E}" dt="2025-03-03T06:29:56.908" v="780" actId="165"/>
          <ac:spMkLst>
            <pc:docMk/>
            <pc:sldMk cId="1850319596" sldId="569"/>
            <ac:spMk id="14" creationId="{C870D165-9BCD-BBAF-6E7C-C7ED44566ABB}"/>
          </ac:spMkLst>
        </pc:spChg>
        <pc:spChg chg="mod">
          <ac:chgData name="Afzal Hossain" userId="f297e6a6-c88d-4e77-9abd-8771273f618f" providerId="ADAL" clId="{96313CAE-4CBA-4C40-A0B4-6BC4124D483E}" dt="2025-03-03T06:29:56.908" v="780" actId="165"/>
          <ac:spMkLst>
            <pc:docMk/>
            <pc:sldMk cId="1850319596" sldId="569"/>
            <ac:spMk id="15" creationId="{7F8A4746-612A-79B1-3A93-AA117E69E156}"/>
          </ac:spMkLst>
        </pc:spChg>
        <pc:spChg chg="mod">
          <ac:chgData name="Afzal Hossain" userId="f297e6a6-c88d-4e77-9abd-8771273f618f" providerId="ADAL" clId="{96313CAE-4CBA-4C40-A0B4-6BC4124D483E}" dt="2025-03-03T06:29:56.908" v="780" actId="165"/>
          <ac:spMkLst>
            <pc:docMk/>
            <pc:sldMk cId="1850319596" sldId="569"/>
            <ac:spMk id="17" creationId="{D803CA56-085A-6F50-8A5C-0795F2480463}"/>
          </ac:spMkLst>
        </pc:spChg>
        <pc:spChg chg="mod">
          <ac:chgData name="Afzal Hossain" userId="f297e6a6-c88d-4e77-9abd-8771273f618f" providerId="ADAL" clId="{96313CAE-4CBA-4C40-A0B4-6BC4124D483E}" dt="2025-03-03T06:29:56.908" v="780" actId="165"/>
          <ac:spMkLst>
            <pc:docMk/>
            <pc:sldMk cId="1850319596" sldId="569"/>
            <ac:spMk id="18" creationId="{4229C8D0-4C22-70C6-8D0E-ADA7C0F3FF56}"/>
          </ac:spMkLst>
        </pc:spChg>
        <pc:spChg chg="mod">
          <ac:chgData name="Afzal Hossain" userId="f297e6a6-c88d-4e77-9abd-8771273f618f" providerId="ADAL" clId="{96313CAE-4CBA-4C40-A0B4-6BC4124D483E}" dt="2025-03-03T06:29:56.908" v="780" actId="165"/>
          <ac:spMkLst>
            <pc:docMk/>
            <pc:sldMk cId="1850319596" sldId="569"/>
            <ac:spMk id="20" creationId="{20933D92-1894-235D-843D-4A555E4DE5D4}"/>
          </ac:spMkLst>
        </pc:spChg>
        <pc:spChg chg="mod">
          <ac:chgData name="Afzal Hossain" userId="f297e6a6-c88d-4e77-9abd-8771273f618f" providerId="ADAL" clId="{96313CAE-4CBA-4C40-A0B4-6BC4124D483E}" dt="2025-03-03T06:29:56.908" v="780" actId="165"/>
          <ac:spMkLst>
            <pc:docMk/>
            <pc:sldMk cId="1850319596" sldId="569"/>
            <ac:spMk id="21" creationId="{DB852DA4-0BB0-CEFB-A326-0B85F7FA237B}"/>
          </ac:spMkLst>
        </pc:spChg>
        <pc:spChg chg="mod">
          <ac:chgData name="Afzal Hossain" userId="f297e6a6-c88d-4e77-9abd-8771273f618f" providerId="ADAL" clId="{96313CAE-4CBA-4C40-A0B4-6BC4124D483E}" dt="2025-03-03T06:29:56.908" v="780" actId="165"/>
          <ac:spMkLst>
            <pc:docMk/>
            <pc:sldMk cId="1850319596" sldId="569"/>
            <ac:spMk id="23" creationId="{0F73251D-0F37-6974-2612-39FB9B08AB4D}"/>
          </ac:spMkLst>
        </pc:spChg>
        <pc:spChg chg="mod">
          <ac:chgData name="Afzal Hossain" userId="f297e6a6-c88d-4e77-9abd-8771273f618f" providerId="ADAL" clId="{96313CAE-4CBA-4C40-A0B4-6BC4124D483E}" dt="2025-03-03T06:29:56.908" v="780" actId="165"/>
          <ac:spMkLst>
            <pc:docMk/>
            <pc:sldMk cId="1850319596" sldId="569"/>
            <ac:spMk id="24" creationId="{3ACA240C-4093-BDC4-0BAA-FC1D95F58094}"/>
          </ac:spMkLst>
        </pc:spChg>
        <pc:spChg chg="mod">
          <ac:chgData name="Afzal Hossain" userId="f297e6a6-c88d-4e77-9abd-8771273f618f" providerId="ADAL" clId="{96313CAE-4CBA-4C40-A0B4-6BC4124D483E}" dt="2025-03-03T06:29:56.908" v="780" actId="165"/>
          <ac:spMkLst>
            <pc:docMk/>
            <pc:sldMk cId="1850319596" sldId="569"/>
            <ac:spMk id="26" creationId="{E0FBF553-C92B-631C-9B3A-49E8456F2ED1}"/>
          </ac:spMkLst>
        </pc:spChg>
        <pc:spChg chg="mod">
          <ac:chgData name="Afzal Hossain" userId="f297e6a6-c88d-4e77-9abd-8771273f618f" providerId="ADAL" clId="{96313CAE-4CBA-4C40-A0B4-6BC4124D483E}" dt="2025-03-03T06:29:56.908" v="780" actId="165"/>
          <ac:spMkLst>
            <pc:docMk/>
            <pc:sldMk cId="1850319596" sldId="569"/>
            <ac:spMk id="27" creationId="{99B462CD-FAB2-0690-88C0-FF1D4D45986A}"/>
          </ac:spMkLst>
        </pc:spChg>
        <pc:spChg chg="mod">
          <ac:chgData name="Afzal Hossain" userId="f297e6a6-c88d-4e77-9abd-8771273f618f" providerId="ADAL" clId="{96313CAE-4CBA-4C40-A0B4-6BC4124D483E}" dt="2025-03-03T06:29:56.908" v="780" actId="165"/>
          <ac:spMkLst>
            <pc:docMk/>
            <pc:sldMk cId="1850319596" sldId="569"/>
            <ac:spMk id="29" creationId="{B692E330-51DD-DFA0-3274-E7CB4BD12610}"/>
          </ac:spMkLst>
        </pc:spChg>
        <pc:spChg chg="mod">
          <ac:chgData name="Afzal Hossain" userId="f297e6a6-c88d-4e77-9abd-8771273f618f" providerId="ADAL" clId="{96313CAE-4CBA-4C40-A0B4-6BC4124D483E}" dt="2025-03-03T06:29:56.908" v="780" actId="165"/>
          <ac:spMkLst>
            <pc:docMk/>
            <pc:sldMk cId="1850319596" sldId="569"/>
            <ac:spMk id="30" creationId="{179124FB-6BA8-ADAA-7D5E-14CDF8F027EA}"/>
          </ac:spMkLst>
        </pc:spChg>
        <pc:spChg chg="mod">
          <ac:chgData name="Afzal Hossain" userId="f297e6a6-c88d-4e77-9abd-8771273f618f" providerId="ADAL" clId="{96313CAE-4CBA-4C40-A0B4-6BC4124D483E}" dt="2025-03-03T06:29:56.908" v="780" actId="165"/>
          <ac:spMkLst>
            <pc:docMk/>
            <pc:sldMk cId="1850319596" sldId="569"/>
            <ac:spMk id="32" creationId="{6F05BEA7-BEF7-DBB2-23FA-4BDFEF27322F}"/>
          </ac:spMkLst>
        </pc:spChg>
        <pc:spChg chg="mod">
          <ac:chgData name="Afzal Hossain" userId="f297e6a6-c88d-4e77-9abd-8771273f618f" providerId="ADAL" clId="{96313CAE-4CBA-4C40-A0B4-6BC4124D483E}" dt="2025-03-03T06:29:56.908" v="780" actId="165"/>
          <ac:spMkLst>
            <pc:docMk/>
            <pc:sldMk cId="1850319596" sldId="569"/>
            <ac:spMk id="33" creationId="{688BBE5E-9E64-FF4A-B7C9-988B58FA9B00}"/>
          </ac:spMkLst>
        </pc:spChg>
        <pc:spChg chg="mod">
          <ac:chgData name="Afzal Hossain" userId="f297e6a6-c88d-4e77-9abd-8771273f618f" providerId="ADAL" clId="{96313CAE-4CBA-4C40-A0B4-6BC4124D483E}" dt="2025-03-03T06:29:56.908" v="780" actId="165"/>
          <ac:spMkLst>
            <pc:docMk/>
            <pc:sldMk cId="1850319596" sldId="569"/>
            <ac:spMk id="35" creationId="{8D91831A-C3B5-1B6E-F9EF-6E4AC495CF13}"/>
          </ac:spMkLst>
        </pc:spChg>
        <pc:spChg chg="mod">
          <ac:chgData name="Afzal Hossain" userId="f297e6a6-c88d-4e77-9abd-8771273f618f" providerId="ADAL" clId="{96313CAE-4CBA-4C40-A0B4-6BC4124D483E}" dt="2025-03-03T06:29:56.908" v="780" actId="165"/>
          <ac:spMkLst>
            <pc:docMk/>
            <pc:sldMk cId="1850319596" sldId="569"/>
            <ac:spMk id="36" creationId="{97A2D007-4496-B654-9E49-E47D28EFE252}"/>
          </ac:spMkLst>
        </pc:spChg>
        <pc:spChg chg="mod">
          <ac:chgData name="Afzal Hossain" userId="f297e6a6-c88d-4e77-9abd-8771273f618f" providerId="ADAL" clId="{96313CAE-4CBA-4C40-A0B4-6BC4124D483E}" dt="2025-03-03T06:29:56.908" v="780" actId="165"/>
          <ac:spMkLst>
            <pc:docMk/>
            <pc:sldMk cId="1850319596" sldId="569"/>
            <ac:spMk id="38" creationId="{EDF458AC-98D4-974C-D967-F072781476EC}"/>
          </ac:spMkLst>
        </pc:spChg>
        <pc:spChg chg="mod">
          <ac:chgData name="Afzal Hossain" userId="f297e6a6-c88d-4e77-9abd-8771273f618f" providerId="ADAL" clId="{96313CAE-4CBA-4C40-A0B4-6BC4124D483E}" dt="2025-03-03T06:29:56.908" v="780" actId="165"/>
          <ac:spMkLst>
            <pc:docMk/>
            <pc:sldMk cId="1850319596" sldId="569"/>
            <ac:spMk id="39" creationId="{1D37A254-9A21-CD50-DC89-D5054F043880}"/>
          </ac:spMkLst>
        </pc:spChg>
        <pc:spChg chg="mod">
          <ac:chgData name="Afzal Hossain" userId="f297e6a6-c88d-4e77-9abd-8771273f618f" providerId="ADAL" clId="{96313CAE-4CBA-4C40-A0B4-6BC4124D483E}" dt="2025-03-03T06:29:56.908" v="780" actId="165"/>
          <ac:spMkLst>
            <pc:docMk/>
            <pc:sldMk cId="1850319596" sldId="569"/>
            <ac:spMk id="41" creationId="{4F01CFE5-0DFD-C19A-BF01-04F2BA25D2C7}"/>
          </ac:spMkLst>
        </pc:spChg>
        <pc:spChg chg="mod">
          <ac:chgData name="Afzal Hossain" userId="f297e6a6-c88d-4e77-9abd-8771273f618f" providerId="ADAL" clId="{96313CAE-4CBA-4C40-A0B4-6BC4124D483E}" dt="2025-03-03T06:29:56.908" v="780" actId="165"/>
          <ac:spMkLst>
            <pc:docMk/>
            <pc:sldMk cId="1850319596" sldId="569"/>
            <ac:spMk id="42" creationId="{D0F33014-4B48-C7B3-FF01-7C07AA0A2082}"/>
          </ac:spMkLst>
        </pc:spChg>
        <pc:spChg chg="mod">
          <ac:chgData name="Afzal Hossain" userId="f297e6a6-c88d-4e77-9abd-8771273f618f" providerId="ADAL" clId="{96313CAE-4CBA-4C40-A0B4-6BC4124D483E}" dt="2025-03-03T06:29:56.908" v="780" actId="165"/>
          <ac:spMkLst>
            <pc:docMk/>
            <pc:sldMk cId="1850319596" sldId="569"/>
            <ac:spMk id="44" creationId="{312ADEED-F5C4-A2EA-A602-FE2D06D447A7}"/>
          </ac:spMkLst>
        </pc:spChg>
        <pc:spChg chg="mod">
          <ac:chgData name="Afzal Hossain" userId="f297e6a6-c88d-4e77-9abd-8771273f618f" providerId="ADAL" clId="{96313CAE-4CBA-4C40-A0B4-6BC4124D483E}" dt="2025-03-03T06:29:56.908" v="780" actId="165"/>
          <ac:spMkLst>
            <pc:docMk/>
            <pc:sldMk cId="1850319596" sldId="569"/>
            <ac:spMk id="45" creationId="{58E61801-3B3E-81EF-2D3F-BE05DDAFF843}"/>
          </ac:spMkLst>
        </pc:spChg>
        <pc:spChg chg="mod">
          <ac:chgData name="Afzal Hossain" userId="f297e6a6-c88d-4e77-9abd-8771273f618f" providerId="ADAL" clId="{96313CAE-4CBA-4C40-A0B4-6BC4124D483E}" dt="2025-03-03T06:29:56.908" v="780" actId="165"/>
          <ac:spMkLst>
            <pc:docMk/>
            <pc:sldMk cId="1850319596" sldId="569"/>
            <ac:spMk id="47" creationId="{4E60C60A-0842-52D8-5BD1-F04F08A49D64}"/>
          </ac:spMkLst>
        </pc:spChg>
        <pc:spChg chg="mod">
          <ac:chgData name="Afzal Hossain" userId="f297e6a6-c88d-4e77-9abd-8771273f618f" providerId="ADAL" clId="{96313CAE-4CBA-4C40-A0B4-6BC4124D483E}" dt="2025-03-03T06:29:56.908" v="780" actId="165"/>
          <ac:spMkLst>
            <pc:docMk/>
            <pc:sldMk cId="1850319596" sldId="569"/>
            <ac:spMk id="48" creationId="{D54B36B1-B792-5941-5FA3-A54059FE6085}"/>
          </ac:spMkLst>
        </pc:spChg>
        <pc:spChg chg="mod">
          <ac:chgData name="Afzal Hossain" userId="f297e6a6-c88d-4e77-9abd-8771273f618f" providerId="ADAL" clId="{96313CAE-4CBA-4C40-A0B4-6BC4124D483E}" dt="2025-03-03T06:29:56.908" v="780" actId="165"/>
          <ac:spMkLst>
            <pc:docMk/>
            <pc:sldMk cId="1850319596" sldId="569"/>
            <ac:spMk id="50" creationId="{CF03E877-0764-D0D3-ED08-01E9AA182910}"/>
          </ac:spMkLst>
        </pc:spChg>
        <pc:spChg chg="mod">
          <ac:chgData name="Afzal Hossain" userId="f297e6a6-c88d-4e77-9abd-8771273f618f" providerId="ADAL" clId="{96313CAE-4CBA-4C40-A0B4-6BC4124D483E}" dt="2025-03-03T06:29:56.908" v="780" actId="165"/>
          <ac:spMkLst>
            <pc:docMk/>
            <pc:sldMk cId="1850319596" sldId="569"/>
            <ac:spMk id="51" creationId="{575A0189-82CA-D0BC-9E57-046F3DAD4C12}"/>
          </ac:spMkLst>
        </pc:spChg>
        <pc:spChg chg="mod">
          <ac:chgData name="Afzal Hossain" userId="f297e6a6-c88d-4e77-9abd-8771273f618f" providerId="ADAL" clId="{96313CAE-4CBA-4C40-A0B4-6BC4124D483E}" dt="2025-03-03T06:29:56.908" v="780" actId="165"/>
          <ac:spMkLst>
            <pc:docMk/>
            <pc:sldMk cId="1850319596" sldId="569"/>
            <ac:spMk id="53" creationId="{65C44D12-8FBE-82A4-A310-3049DE1BEE40}"/>
          </ac:spMkLst>
        </pc:spChg>
        <pc:spChg chg="mod">
          <ac:chgData name="Afzal Hossain" userId="f297e6a6-c88d-4e77-9abd-8771273f618f" providerId="ADAL" clId="{96313CAE-4CBA-4C40-A0B4-6BC4124D483E}" dt="2025-03-03T06:29:56.908" v="780" actId="165"/>
          <ac:spMkLst>
            <pc:docMk/>
            <pc:sldMk cId="1850319596" sldId="569"/>
            <ac:spMk id="54" creationId="{AA340554-E1DE-E7B4-27A9-A4A2AEB79F2A}"/>
          </ac:spMkLst>
        </pc:spChg>
        <pc:spChg chg="mod">
          <ac:chgData name="Afzal Hossain" userId="f297e6a6-c88d-4e77-9abd-8771273f618f" providerId="ADAL" clId="{96313CAE-4CBA-4C40-A0B4-6BC4124D483E}" dt="2025-03-03T06:29:56.908" v="780" actId="165"/>
          <ac:spMkLst>
            <pc:docMk/>
            <pc:sldMk cId="1850319596" sldId="569"/>
            <ac:spMk id="56" creationId="{8BF1B1FF-3D25-4D2D-91E7-ED3CC67D0E2B}"/>
          </ac:spMkLst>
        </pc:spChg>
        <pc:spChg chg="mod">
          <ac:chgData name="Afzal Hossain" userId="f297e6a6-c88d-4e77-9abd-8771273f618f" providerId="ADAL" clId="{96313CAE-4CBA-4C40-A0B4-6BC4124D483E}" dt="2025-03-03T06:29:56.908" v="780" actId="165"/>
          <ac:spMkLst>
            <pc:docMk/>
            <pc:sldMk cId="1850319596" sldId="569"/>
            <ac:spMk id="57" creationId="{A89ED005-2649-3BFE-AAE2-973A41A43EAD}"/>
          </ac:spMkLst>
        </pc:spChg>
        <pc:spChg chg="mod">
          <ac:chgData name="Afzal Hossain" userId="f297e6a6-c88d-4e77-9abd-8771273f618f" providerId="ADAL" clId="{96313CAE-4CBA-4C40-A0B4-6BC4124D483E}" dt="2025-03-03T06:29:56.908" v="780" actId="165"/>
          <ac:spMkLst>
            <pc:docMk/>
            <pc:sldMk cId="1850319596" sldId="569"/>
            <ac:spMk id="59" creationId="{8972A516-0DD4-6695-C0C0-837C37001E53}"/>
          </ac:spMkLst>
        </pc:spChg>
        <pc:spChg chg="mod">
          <ac:chgData name="Afzal Hossain" userId="f297e6a6-c88d-4e77-9abd-8771273f618f" providerId="ADAL" clId="{96313CAE-4CBA-4C40-A0B4-6BC4124D483E}" dt="2025-03-03T06:29:56.908" v="780" actId="165"/>
          <ac:spMkLst>
            <pc:docMk/>
            <pc:sldMk cId="1850319596" sldId="569"/>
            <ac:spMk id="60" creationId="{5BF5960D-9CF7-79E6-FC4C-BEB207BF43C6}"/>
          </ac:spMkLst>
        </pc:spChg>
        <pc:spChg chg="mod topLvl">
          <ac:chgData name="Afzal Hossain" userId="f297e6a6-c88d-4e77-9abd-8771273f618f" providerId="ADAL" clId="{96313CAE-4CBA-4C40-A0B4-6BC4124D483E}" dt="2025-03-05T05:25:16.314" v="1566" actId="164"/>
          <ac:spMkLst>
            <pc:docMk/>
            <pc:sldMk cId="1850319596" sldId="569"/>
            <ac:spMk id="62" creationId="{55361888-DF18-9CDD-4521-5BDBBD65A415}"/>
          </ac:spMkLst>
        </pc:spChg>
        <pc:spChg chg="mod topLvl">
          <ac:chgData name="Afzal Hossain" userId="f297e6a6-c88d-4e77-9abd-8771273f618f" providerId="ADAL" clId="{96313CAE-4CBA-4C40-A0B4-6BC4124D483E}" dt="2025-03-05T05:25:16.314" v="1566" actId="164"/>
          <ac:spMkLst>
            <pc:docMk/>
            <pc:sldMk cId="1850319596" sldId="569"/>
            <ac:spMk id="63" creationId="{9F6ED80B-E73C-D496-311A-1AA5ACE91B15}"/>
          </ac:spMkLst>
        </pc:spChg>
        <pc:spChg chg="mod topLvl">
          <ac:chgData name="Afzal Hossain" userId="f297e6a6-c88d-4e77-9abd-8771273f618f" providerId="ADAL" clId="{96313CAE-4CBA-4C40-A0B4-6BC4124D483E}" dt="2025-03-05T05:25:16.314" v="1566" actId="164"/>
          <ac:spMkLst>
            <pc:docMk/>
            <pc:sldMk cId="1850319596" sldId="569"/>
            <ac:spMk id="65" creationId="{C999F98A-6212-FF7B-3E59-8C2DA19EE42B}"/>
          </ac:spMkLst>
        </pc:spChg>
        <pc:spChg chg="mod topLvl">
          <ac:chgData name="Afzal Hossain" userId="f297e6a6-c88d-4e77-9abd-8771273f618f" providerId="ADAL" clId="{96313CAE-4CBA-4C40-A0B4-6BC4124D483E}" dt="2025-03-05T05:25:16.314" v="1566" actId="164"/>
          <ac:spMkLst>
            <pc:docMk/>
            <pc:sldMk cId="1850319596" sldId="569"/>
            <ac:spMk id="66" creationId="{56189AEF-731E-F916-8F2F-7AEE39AE2758}"/>
          </ac:spMkLst>
        </pc:spChg>
        <pc:spChg chg="mod">
          <ac:chgData name="Afzal Hossain" userId="f297e6a6-c88d-4e77-9abd-8771273f618f" providerId="ADAL" clId="{96313CAE-4CBA-4C40-A0B4-6BC4124D483E}" dt="2025-03-03T06:29:56.908" v="780" actId="165"/>
          <ac:spMkLst>
            <pc:docMk/>
            <pc:sldMk cId="1850319596" sldId="569"/>
            <ac:spMk id="68" creationId="{17253960-E488-939C-7038-2089A57599D1}"/>
          </ac:spMkLst>
        </pc:spChg>
        <pc:spChg chg="mod">
          <ac:chgData name="Afzal Hossain" userId="f297e6a6-c88d-4e77-9abd-8771273f618f" providerId="ADAL" clId="{96313CAE-4CBA-4C40-A0B4-6BC4124D483E}" dt="2025-03-03T06:29:56.908" v="780" actId="165"/>
          <ac:spMkLst>
            <pc:docMk/>
            <pc:sldMk cId="1850319596" sldId="569"/>
            <ac:spMk id="69" creationId="{9FAEBFCE-0687-C99F-BEFE-16498FBCE3BF}"/>
          </ac:spMkLst>
        </pc:spChg>
        <pc:spChg chg="mod">
          <ac:chgData name="Afzal Hossain" userId="f297e6a6-c88d-4e77-9abd-8771273f618f" providerId="ADAL" clId="{96313CAE-4CBA-4C40-A0B4-6BC4124D483E}" dt="2025-03-03T06:29:56.908" v="780" actId="165"/>
          <ac:spMkLst>
            <pc:docMk/>
            <pc:sldMk cId="1850319596" sldId="569"/>
            <ac:spMk id="71" creationId="{D12F8101-0884-B754-18C8-38BEC6CA162A}"/>
          </ac:spMkLst>
        </pc:spChg>
        <pc:spChg chg="mod">
          <ac:chgData name="Afzal Hossain" userId="f297e6a6-c88d-4e77-9abd-8771273f618f" providerId="ADAL" clId="{96313CAE-4CBA-4C40-A0B4-6BC4124D483E}" dt="2025-03-03T06:29:56.908" v="780" actId="165"/>
          <ac:spMkLst>
            <pc:docMk/>
            <pc:sldMk cId="1850319596" sldId="569"/>
            <ac:spMk id="72" creationId="{6553EEB0-11DE-0A6F-080F-C6342A8D8C88}"/>
          </ac:spMkLst>
        </pc:spChg>
        <pc:spChg chg="mod topLvl">
          <ac:chgData name="Afzal Hossain" userId="f297e6a6-c88d-4e77-9abd-8771273f618f" providerId="ADAL" clId="{96313CAE-4CBA-4C40-A0B4-6BC4124D483E}" dt="2025-03-05T05:25:16.314" v="1566" actId="164"/>
          <ac:spMkLst>
            <pc:docMk/>
            <pc:sldMk cId="1850319596" sldId="569"/>
            <ac:spMk id="74" creationId="{9CEFCD9E-1078-3F1C-47EE-ABE53729C502}"/>
          </ac:spMkLst>
        </pc:spChg>
        <pc:spChg chg="mod topLvl">
          <ac:chgData name="Afzal Hossain" userId="f297e6a6-c88d-4e77-9abd-8771273f618f" providerId="ADAL" clId="{96313CAE-4CBA-4C40-A0B4-6BC4124D483E}" dt="2025-03-05T05:25:16.314" v="1566" actId="164"/>
          <ac:spMkLst>
            <pc:docMk/>
            <pc:sldMk cId="1850319596" sldId="569"/>
            <ac:spMk id="75" creationId="{6A4DEE8E-67FA-A9E2-BBE8-5D915DF3E6A8}"/>
          </ac:spMkLst>
        </pc:spChg>
        <pc:spChg chg="mod">
          <ac:chgData name="Afzal Hossain" userId="f297e6a6-c88d-4e77-9abd-8771273f618f" providerId="ADAL" clId="{96313CAE-4CBA-4C40-A0B4-6BC4124D483E}" dt="2025-03-03T06:29:56.908" v="780" actId="165"/>
          <ac:spMkLst>
            <pc:docMk/>
            <pc:sldMk cId="1850319596" sldId="569"/>
            <ac:spMk id="77" creationId="{EEA4B128-6E8C-A334-119D-5EBBC899B63F}"/>
          </ac:spMkLst>
        </pc:spChg>
        <pc:spChg chg="mod">
          <ac:chgData name="Afzal Hossain" userId="f297e6a6-c88d-4e77-9abd-8771273f618f" providerId="ADAL" clId="{96313CAE-4CBA-4C40-A0B4-6BC4124D483E}" dt="2025-03-03T06:29:56.908" v="780" actId="165"/>
          <ac:spMkLst>
            <pc:docMk/>
            <pc:sldMk cId="1850319596" sldId="569"/>
            <ac:spMk id="78" creationId="{7EEE9C31-8F8E-8816-2C45-6FFC5F5F37FA}"/>
          </ac:spMkLst>
        </pc:spChg>
        <pc:spChg chg="add del mod topLvl">
          <ac:chgData name="Afzal Hossain" userId="f297e6a6-c88d-4e77-9abd-8771273f618f" providerId="ADAL" clId="{96313CAE-4CBA-4C40-A0B4-6BC4124D483E}" dt="2025-03-03T06:31:05.538" v="787" actId="478"/>
          <ac:spMkLst>
            <pc:docMk/>
            <pc:sldMk cId="1850319596" sldId="569"/>
            <ac:spMk id="79" creationId="{06C279BE-95BA-F9DF-6A0B-992EAC9856FC}"/>
          </ac:spMkLst>
        </pc:spChg>
        <pc:spChg chg="add del mod topLvl">
          <ac:chgData name="Afzal Hossain" userId="f297e6a6-c88d-4e77-9abd-8771273f618f" providerId="ADAL" clId="{96313CAE-4CBA-4C40-A0B4-6BC4124D483E}" dt="2025-03-03T06:31:11.870" v="789" actId="478"/>
          <ac:spMkLst>
            <pc:docMk/>
            <pc:sldMk cId="1850319596" sldId="569"/>
            <ac:spMk id="80" creationId="{17E3661D-3177-D59D-8DDB-FC0FA0CD1CFA}"/>
          </ac:spMkLst>
        </pc:spChg>
        <pc:spChg chg="add del mod topLvl">
          <ac:chgData name="Afzal Hossain" userId="f297e6a6-c88d-4e77-9abd-8771273f618f" providerId="ADAL" clId="{96313CAE-4CBA-4C40-A0B4-6BC4124D483E}" dt="2025-03-03T06:31:15.065" v="790" actId="478"/>
          <ac:spMkLst>
            <pc:docMk/>
            <pc:sldMk cId="1850319596" sldId="569"/>
            <ac:spMk id="81" creationId="{8B07381A-06D1-8906-041C-76A1C780F716}"/>
          </ac:spMkLst>
        </pc:spChg>
        <pc:spChg chg="add del mod topLvl">
          <ac:chgData name="Afzal Hossain" userId="f297e6a6-c88d-4e77-9abd-8771273f618f" providerId="ADAL" clId="{96313CAE-4CBA-4C40-A0B4-6BC4124D483E}" dt="2025-03-03T06:31:24.443" v="792" actId="478"/>
          <ac:spMkLst>
            <pc:docMk/>
            <pc:sldMk cId="1850319596" sldId="569"/>
            <ac:spMk id="82" creationId="{C30F81ED-8AC2-02FA-38FF-A1411AF52639}"/>
          </ac:spMkLst>
        </pc:spChg>
        <pc:spChg chg="add del mod topLvl">
          <ac:chgData name="Afzal Hossain" userId="f297e6a6-c88d-4e77-9abd-8771273f618f" providerId="ADAL" clId="{96313CAE-4CBA-4C40-A0B4-6BC4124D483E}" dt="2025-03-03T06:31:07.811" v="788" actId="478"/>
          <ac:spMkLst>
            <pc:docMk/>
            <pc:sldMk cId="1850319596" sldId="569"/>
            <ac:spMk id="83" creationId="{07EC2217-CE69-B40C-581D-DF3403EBC195}"/>
          </ac:spMkLst>
        </pc:spChg>
        <pc:spChg chg="add del mod topLvl">
          <ac:chgData name="Afzal Hossain" userId="f297e6a6-c88d-4e77-9abd-8771273f618f" providerId="ADAL" clId="{96313CAE-4CBA-4C40-A0B4-6BC4124D483E}" dt="2025-03-03T06:30:52.953" v="785" actId="478"/>
          <ac:spMkLst>
            <pc:docMk/>
            <pc:sldMk cId="1850319596" sldId="569"/>
            <ac:spMk id="84" creationId="{99A707F4-D22E-7E7A-5963-B882FE44F6DF}"/>
          </ac:spMkLst>
        </pc:spChg>
        <pc:spChg chg="add mod topLvl">
          <ac:chgData name="Afzal Hossain" userId="f297e6a6-c88d-4e77-9abd-8771273f618f" providerId="ADAL" clId="{96313CAE-4CBA-4C40-A0B4-6BC4124D483E}" dt="2025-03-05T05:25:16.314" v="1566" actId="164"/>
          <ac:spMkLst>
            <pc:docMk/>
            <pc:sldMk cId="1850319596" sldId="569"/>
            <ac:spMk id="85" creationId="{5077F86C-391E-7797-15D4-CFA36B511E93}"/>
          </ac:spMkLst>
        </pc:spChg>
        <pc:spChg chg="add del mod topLvl">
          <ac:chgData name="Afzal Hossain" userId="f297e6a6-c88d-4e77-9abd-8771273f618f" providerId="ADAL" clId="{96313CAE-4CBA-4C40-A0B4-6BC4124D483E}" dt="2025-03-03T06:21:52.240" v="711" actId="478"/>
          <ac:spMkLst>
            <pc:docMk/>
            <pc:sldMk cId="1850319596" sldId="569"/>
            <ac:spMk id="86" creationId="{D65748ED-1C20-095F-3F7A-6040262F898A}"/>
          </ac:spMkLst>
        </pc:spChg>
        <pc:spChg chg="add del mod topLvl">
          <ac:chgData name="Afzal Hossain" userId="f297e6a6-c88d-4e77-9abd-8771273f618f" providerId="ADAL" clId="{96313CAE-4CBA-4C40-A0B4-6BC4124D483E}" dt="2025-03-03T06:23:10.039" v="721" actId="478"/>
          <ac:spMkLst>
            <pc:docMk/>
            <pc:sldMk cId="1850319596" sldId="569"/>
            <ac:spMk id="87" creationId="{40F5EA70-8C26-DBA0-9445-8E50088D1F9D}"/>
          </ac:spMkLst>
        </pc:spChg>
        <pc:spChg chg="add del mod topLvl">
          <ac:chgData name="Afzal Hossain" userId="f297e6a6-c88d-4e77-9abd-8771273f618f" providerId="ADAL" clId="{96313CAE-4CBA-4C40-A0B4-6BC4124D483E}" dt="2025-03-03T06:24:31.877" v="729" actId="478"/>
          <ac:spMkLst>
            <pc:docMk/>
            <pc:sldMk cId="1850319596" sldId="569"/>
            <ac:spMk id="88" creationId="{C1DE0473-EE51-9DB3-72C6-8D35318C1C83}"/>
          </ac:spMkLst>
        </pc:spChg>
        <pc:spChg chg="add del mod topLvl">
          <ac:chgData name="Afzal Hossain" userId="f297e6a6-c88d-4e77-9abd-8771273f618f" providerId="ADAL" clId="{96313CAE-4CBA-4C40-A0B4-6BC4124D483E}" dt="2025-03-03T06:24:31.877" v="729" actId="478"/>
          <ac:spMkLst>
            <pc:docMk/>
            <pc:sldMk cId="1850319596" sldId="569"/>
            <ac:spMk id="89" creationId="{9DFD96C2-806A-9DFC-4666-846588FE82F4}"/>
          </ac:spMkLst>
        </pc:spChg>
        <pc:spChg chg="add del mod topLvl">
          <ac:chgData name="Afzal Hossain" userId="f297e6a6-c88d-4e77-9abd-8771273f618f" providerId="ADAL" clId="{96313CAE-4CBA-4C40-A0B4-6BC4124D483E}" dt="2025-03-03T06:24:31.877" v="729" actId="478"/>
          <ac:spMkLst>
            <pc:docMk/>
            <pc:sldMk cId="1850319596" sldId="569"/>
            <ac:spMk id="90" creationId="{A76C9D72-B0B1-F2CB-33C7-B4B2D703EE79}"/>
          </ac:spMkLst>
        </pc:spChg>
        <pc:spChg chg="add mod topLvl">
          <ac:chgData name="Afzal Hossain" userId="f297e6a6-c88d-4e77-9abd-8771273f618f" providerId="ADAL" clId="{96313CAE-4CBA-4C40-A0B4-6BC4124D483E}" dt="2025-03-05T05:25:16.314" v="1566" actId="164"/>
          <ac:spMkLst>
            <pc:docMk/>
            <pc:sldMk cId="1850319596" sldId="569"/>
            <ac:spMk id="91" creationId="{C4ACA795-0366-D35A-2414-B560103774A9}"/>
          </ac:spMkLst>
        </pc:spChg>
        <pc:spChg chg="add del mod topLvl">
          <ac:chgData name="Afzal Hossain" userId="f297e6a6-c88d-4e77-9abd-8771273f618f" providerId="ADAL" clId="{96313CAE-4CBA-4C40-A0B4-6BC4124D483E}" dt="2025-03-03T06:21:52.240" v="711" actId="478"/>
          <ac:spMkLst>
            <pc:docMk/>
            <pc:sldMk cId="1850319596" sldId="569"/>
            <ac:spMk id="92" creationId="{1CBAE7E7-7BAD-7FF6-0F26-030A24BF7A97}"/>
          </ac:spMkLst>
        </pc:spChg>
        <pc:spChg chg="add del mod topLvl">
          <ac:chgData name="Afzal Hossain" userId="f297e6a6-c88d-4e77-9abd-8771273f618f" providerId="ADAL" clId="{96313CAE-4CBA-4C40-A0B4-6BC4124D483E}" dt="2025-03-03T06:23:10.039" v="721" actId="478"/>
          <ac:spMkLst>
            <pc:docMk/>
            <pc:sldMk cId="1850319596" sldId="569"/>
            <ac:spMk id="93" creationId="{CE1E8928-B813-BA54-A09A-6B4732CF2A5D}"/>
          </ac:spMkLst>
        </pc:spChg>
        <pc:spChg chg="add del mod topLvl">
          <ac:chgData name="Afzal Hossain" userId="f297e6a6-c88d-4e77-9abd-8771273f618f" providerId="ADAL" clId="{96313CAE-4CBA-4C40-A0B4-6BC4124D483E}" dt="2025-03-03T06:24:31.877" v="729" actId="478"/>
          <ac:spMkLst>
            <pc:docMk/>
            <pc:sldMk cId="1850319596" sldId="569"/>
            <ac:spMk id="94" creationId="{6C7EA9F0-CD31-0DF6-61CB-945E3D140304}"/>
          </ac:spMkLst>
        </pc:spChg>
        <pc:spChg chg="add del mod topLvl">
          <ac:chgData name="Afzal Hossain" userId="f297e6a6-c88d-4e77-9abd-8771273f618f" providerId="ADAL" clId="{96313CAE-4CBA-4C40-A0B4-6BC4124D483E}" dt="2025-03-03T06:24:31.877" v="729" actId="478"/>
          <ac:spMkLst>
            <pc:docMk/>
            <pc:sldMk cId="1850319596" sldId="569"/>
            <ac:spMk id="95" creationId="{F302E605-3CD6-467D-2C84-9718D67194E7}"/>
          </ac:spMkLst>
        </pc:spChg>
        <pc:spChg chg="add del mod topLvl">
          <ac:chgData name="Afzal Hossain" userId="f297e6a6-c88d-4e77-9abd-8771273f618f" providerId="ADAL" clId="{96313CAE-4CBA-4C40-A0B4-6BC4124D483E}" dt="2025-03-03T06:24:31.877" v="729" actId="478"/>
          <ac:spMkLst>
            <pc:docMk/>
            <pc:sldMk cId="1850319596" sldId="569"/>
            <ac:spMk id="96" creationId="{8CD391C2-6682-CEDB-503D-0612095C3305}"/>
          </ac:spMkLst>
        </pc:spChg>
        <pc:spChg chg="add mod topLvl">
          <ac:chgData name="Afzal Hossain" userId="f297e6a6-c88d-4e77-9abd-8771273f618f" providerId="ADAL" clId="{96313CAE-4CBA-4C40-A0B4-6BC4124D483E}" dt="2025-03-05T05:25:16.314" v="1566" actId="164"/>
          <ac:spMkLst>
            <pc:docMk/>
            <pc:sldMk cId="1850319596" sldId="569"/>
            <ac:spMk id="97" creationId="{F0ED0904-E03D-9620-C808-9B8BEE421543}"/>
          </ac:spMkLst>
        </pc:spChg>
        <pc:spChg chg="add mod topLvl">
          <ac:chgData name="Afzal Hossain" userId="f297e6a6-c88d-4e77-9abd-8771273f618f" providerId="ADAL" clId="{96313CAE-4CBA-4C40-A0B4-6BC4124D483E}" dt="2025-03-05T05:25:16.314" v="1566" actId="164"/>
          <ac:spMkLst>
            <pc:docMk/>
            <pc:sldMk cId="1850319596" sldId="569"/>
            <ac:spMk id="98" creationId="{9EE5B5F8-1E6B-424C-4BE5-2D168D26B306}"/>
          </ac:spMkLst>
        </pc:spChg>
        <pc:spChg chg="add mod topLvl">
          <ac:chgData name="Afzal Hossain" userId="f297e6a6-c88d-4e77-9abd-8771273f618f" providerId="ADAL" clId="{96313CAE-4CBA-4C40-A0B4-6BC4124D483E}" dt="2025-03-05T05:25:16.314" v="1566" actId="164"/>
          <ac:spMkLst>
            <pc:docMk/>
            <pc:sldMk cId="1850319596" sldId="569"/>
            <ac:spMk id="99" creationId="{1E4DC3C8-E470-EAB4-16B5-1F7D706B7042}"/>
          </ac:spMkLst>
        </pc:spChg>
        <pc:spChg chg="add mod topLvl">
          <ac:chgData name="Afzal Hossain" userId="f297e6a6-c88d-4e77-9abd-8771273f618f" providerId="ADAL" clId="{96313CAE-4CBA-4C40-A0B4-6BC4124D483E}" dt="2025-03-05T05:25:16.314" v="1566" actId="164"/>
          <ac:spMkLst>
            <pc:docMk/>
            <pc:sldMk cId="1850319596" sldId="569"/>
            <ac:spMk id="100" creationId="{E91EF866-C754-E194-07D3-65B40B9F9858}"/>
          </ac:spMkLst>
        </pc:spChg>
        <pc:spChg chg="add mod topLvl">
          <ac:chgData name="Afzal Hossain" userId="f297e6a6-c88d-4e77-9abd-8771273f618f" providerId="ADAL" clId="{96313CAE-4CBA-4C40-A0B4-6BC4124D483E}" dt="2025-03-05T05:25:16.314" v="1566" actId="164"/>
          <ac:spMkLst>
            <pc:docMk/>
            <pc:sldMk cId="1850319596" sldId="569"/>
            <ac:spMk id="101" creationId="{280C8CCF-789D-3F79-BC71-76FD5D18C529}"/>
          </ac:spMkLst>
        </pc:spChg>
        <pc:spChg chg="add mod topLvl">
          <ac:chgData name="Afzal Hossain" userId="f297e6a6-c88d-4e77-9abd-8771273f618f" providerId="ADAL" clId="{96313CAE-4CBA-4C40-A0B4-6BC4124D483E}" dt="2025-03-05T05:25:16.314" v="1566" actId="164"/>
          <ac:spMkLst>
            <pc:docMk/>
            <pc:sldMk cId="1850319596" sldId="569"/>
            <ac:spMk id="102" creationId="{BCB8EFE8-B23F-DC04-986C-8917A6869944}"/>
          </ac:spMkLst>
        </pc:spChg>
        <pc:spChg chg="add del">
          <ac:chgData name="Afzal Hossain" userId="f297e6a6-c88d-4e77-9abd-8771273f618f" providerId="ADAL" clId="{96313CAE-4CBA-4C40-A0B4-6BC4124D483E}" dt="2025-03-03T06:20:21.054" v="678" actId="22"/>
          <ac:spMkLst>
            <pc:docMk/>
            <pc:sldMk cId="1850319596" sldId="569"/>
            <ac:spMk id="105" creationId="{A2DF100C-00DB-1294-9730-919BFCDF4139}"/>
          </ac:spMkLst>
        </pc:spChg>
        <pc:spChg chg="add mod topLvl">
          <ac:chgData name="Afzal Hossain" userId="f297e6a6-c88d-4e77-9abd-8771273f618f" providerId="ADAL" clId="{96313CAE-4CBA-4C40-A0B4-6BC4124D483E}" dt="2025-03-05T05:25:16.314" v="1566" actId="164"/>
          <ac:spMkLst>
            <pc:docMk/>
            <pc:sldMk cId="1850319596" sldId="569"/>
            <ac:spMk id="106" creationId="{4818232A-1882-A90D-0398-92C9A709E180}"/>
          </ac:spMkLst>
        </pc:spChg>
        <pc:spChg chg="add mod topLvl">
          <ac:chgData name="Afzal Hossain" userId="f297e6a6-c88d-4e77-9abd-8771273f618f" providerId="ADAL" clId="{96313CAE-4CBA-4C40-A0B4-6BC4124D483E}" dt="2025-03-05T05:25:16.314" v="1566" actId="164"/>
          <ac:spMkLst>
            <pc:docMk/>
            <pc:sldMk cId="1850319596" sldId="569"/>
            <ac:spMk id="107" creationId="{589CC922-22C0-C2E0-999B-C7B0351A0DD6}"/>
          </ac:spMkLst>
        </pc:spChg>
        <pc:spChg chg="add mod topLvl">
          <ac:chgData name="Afzal Hossain" userId="f297e6a6-c88d-4e77-9abd-8771273f618f" providerId="ADAL" clId="{96313CAE-4CBA-4C40-A0B4-6BC4124D483E}" dt="2025-03-05T05:25:16.314" v="1566" actId="164"/>
          <ac:spMkLst>
            <pc:docMk/>
            <pc:sldMk cId="1850319596" sldId="569"/>
            <ac:spMk id="108" creationId="{647A9B63-4D4A-FC18-2B2A-443937D0FB11}"/>
          </ac:spMkLst>
        </pc:spChg>
        <pc:spChg chg="add mod topLvl">
          <ac:chgData name="Afzal Hossain" userId="f297e6a6-c88d-4e77-9abd-8771273f618f" providerId="ADAL" clId="{96313CAE-4CBA-4C40-A0B4-6BC4124D483E}" dt="2025-03-05T05:25:16.314" v="1566" actId="164"/>
          <ac:spMkLst>
            <pc:docMk/>
            <pc:sldMk cId="1850319596" sldId="569"/>
            <ac:spMk id="109" creationId="{EF082887-A037-DEEC-086A-815F31AD0585}"/>
          </ac:spMkLst>
        </pc:spChg>
        <pc:spChg chg="add mod">
          <ac:chgData name="Afzal Hossain" userId="f297e6a6-c88d-4e77-9abd-8771273f618f" providerId="ADAL" clId="{96313CAE-4CBA-4C40-A0B4-6BC4124D483E}" dt="2025-03-03T06:24:18.532" v="728"/>
          <ac:spMkLst>
            <pc:docMk/>
            <pc:sldMk cId="1850319596" sldId="569"/>
            <ac:spMk id="110" creationId="{DC73CA23-79EF-7FA3-4BB4-CD948C7B3527}"/>
          </ac:spMkLst>
        </pc:spChg>
        <pc:spChg chg="add mod">
          <ac:chgData name="Afzal Hossain" userId="f297e6a6-c88d-4e77-9abd-8771273f618f" providerId="ADAL" clId="{96313CAE-4CBA-4C40-A0B4-6BC4124D483E}" dt="2025-03-03T06:24:18.532" v="728"/>
          <ac:spMkLst>
            <pc:docMk/>
            <pc:sldMk cId="1850319596" sldId="569"/>
            <ac:spMk id="111" creationId="{4129B069-DDF5-F12B-66AF-1E5056775E7C}"/>
          </ac:spMkLst>
        </pc:spChg>
        <pc:spChg chg="add mod">
          <ac:chgData name="Afzal Hossain" userId="f297e6a6-c88d-4e77-9abd-8771273f618f" providerId="ADAL" clId="{96313CAE-4CBA-4C40-A0B4-6BC4124D483E}" dt="2025-03-03T06:24:38.669" v="730"/>
          <ac:spMkLst>
            <pc:docMk/>
            <pc:sldMk cId="1850319596" sldId="569"/>
            <ac:spMk id="112" creationId="{0B82AFA0-E15F-9AF8-CB7A-DF9714F8F15A}"/>
          </ac:spMkLst>
        </pc:spChg>
        <pc:spChg chg="add mod">
          <ac:chgData name="Afzal Hossain" userId="f297e6a6-c88d-4e77-9abd-8771273f618f" providerId="ADAL" clId="{96313CAE-4CBA-4C40-A0B4-6BC4124D483E}" dt="2025-03-03T06:24:38.669" v="730"/>
          <ac:spMkLst>
            <pc:docMk/>
            <pc:sldMk cId="1850319596" sldId="569"/>
            <ac:spMk id="113" creationId="{38DEC28C-4939-CDDB-7929-E16796D12573}"/>
          </ac:spMkLst>
        </pc:spChg>
        <pc:spChg chg="add mod topLvl">
          <ac:chgData name="Afzal Hossain" userId="f297e6a6-c88d-4e77-9abd-8771273f618f" providerId="ADAL" clId="{96313CAE-4CBA-4C40-A0B4-6BC4124D483E}" dt="2025-03-05T05:25:16.314" v="1566" actId="164"/>
          <ac:spMkLst>
            <pc:docMk/>
            <pc:sldMk cId="1850319596" sldId="569"/>
            <ac:spMk id="114" creationId="{546653F0-DC31-82C8-795A-C8F1F9CB4CE5}"/>
          </ac:spMkLst>
        </pc:spChg>
        <pc:spChg chg="add mod topLvl">
          <ac:chgData name="Afzal Hossain" userId="f297e6a6-c88d-4e77-9abd-8771273f618f" providerId="ADAL" clId="{96313CAE-4CBA-4C40-A0B4-6BC4124D483E}" dt="2025-03-05T05:25:16.314" v="1566" actId="164"/>
          <ac:spMkLst>
            <pc:docMk/>
            <pc:sldMk cId="1850319596" sldId="569"/>
            <ac:spMk id="115" creationId="{90ABA019-0880-3C88-55DD-8BD8A7DFAD93}"/>
          </ac:spMkLst>
        </pc:spChg>
        <pc:spChg chg="add mod topLvl">
          <ac:chgData name="Afzal Hossain" userId="f297e6a6-c88d-4e77-9abd-8771273f618f" providerId="ADAL" clId="{96313CAE-4CBA-4C40-A0B4-6BC4124D483E}" dt="2025-03-05T05:25:16.314" v="1566" actId="164"/>
          <ac:spMkLst>
            <pc:docMk/>
            <pc:sldMk cId="1850319596" sldId="569"/>
            <ac:spMk id="116" creationId="{BB81BDDE-1878-77CD-C596-7DB66DAA89C3}"/>
          </ac:spMkLst>
        </pc:spChg>
        <pc:spChg chg="add mod topLvl">
          <ac:chgData name="Afzal Hossain" userId="f297e6a6-c88d-4e77-9abd-8771273f618f" providerId="ADAL" clId="{96313CAE-4CBA-4C40-A0B4-6BC4124D483E}" dt="2025-03-05T05:25:16.314" v="1566" actId="164"/>
          <ac:spMkLst>
            <pc:docMk/>
            <pc:sldMk cId="1850319596" sldId="569"/>
            <ac:spMk id="117" creationId="{39AE317C-59F4-D677-9D50-C5D61CA6CF57}"/>
          </ac:spMkLst>
        </pc:spChg>
        <pc:spChg chg="add mod topLvl">
          <ac:chgData name="Afzal Hossain" userId="f297e6a6-c88d-4e77-9abd-8771273f618f" providerId="ADAL" clId="{96313CAE-4CBA-4C40-A0B4-6BC4124D483E}" dt="2025-03-05T05:25:16.314" v="1566" actId="164"/>
          <ac:spMkLst>
            <pc:docMk/>
            <pc:sldMk cId="1850319596" sldId="569"/>
            <ac:spMk id="118" creationId="{C97E7A80-D6A5-FB3C-39FC-0301A9EFA58F}"/>
          </ac:spMkLst>
        </pc:spChg>
        <pc:spChg chg="add mod topLvl">
          <ac:chgData name="Afzal Hossain" userId="f297e6a6-c88d-4e77-9abd-8771273f618f" providerId="ADAL" clId="{96313CAE-4CBA-4C40-A0B4-6BC4124D483E}" dt="2025-03-05T05:25:16.314" v="1566" actId="164"/>
          <ac:spMkLst>
            <pc:docMk/>
            <pc:sldMk cId="1850319596" sldId="569"/>
            <ac:spMk id="119" creationId="{423F3868-4CD3-8E08-9E24-1D3AFFD595D8}"/>
          </ac:spMkLst>
        </pc:spChg>
        <pc:grpChg chg="add mod topLvl">
          <ac:chgData name="Afzal Hossain" userId="f297e6a6-c88d-4e77-9abd-8771273f618f" providerId="ADAL" clId="{96313CAE-4CBA-4C40-A0B4-6BC4124D483E}" dt="2025-03-05T05:25:16.314" v="1566" actId="164"/>
          <ac:grpSpMkLst>
            <pc:docMk/>
            <pc:sldMk cId="1850319596" sldId="569"/>
            <ac:grpSpMk id="2" creationId="{58DBC7E9-C58A-2C14-8481-B535C35D351E}"/>
          </ac:grpSpMkLst>
        </pc:grpChg>
        <pc:grpChg chg="add mod">
          <ac:chgData name="Afzal Hossain" userId="f297e6a6-c88d-4e77-9abd-8771273f618f" providerId="ADAL" clId="{96313CAE-4CBA-4C40-A0B4-6BC4124D483E}" dt="2025-03-05T05:26:15.586" v="1611" actId="1035"/>
          <ac:grpSpMkLst>
            <pc:docMk/>
            <pc:sldMk cId="1850319596" sldId="569"/>
            <ac:grpSpMk id="3" creationId="{5AB6F5B5-816E-A2A9-A9CE-C62E831736CD}"/>
          </ac:grpSpMkLst>
        </pc:grpChg>
        <pc:grpChg chg="add mod">
          <ac:chgData name="Afzal Hossain" userId="f297e6a6-c88d-4e77-9abd-8771273f618f" providerId="ADAL" clId="{96313CAE-4CBA-4C40-A0B4-6BC4124D483E}" dt="2025-03-04T14:19:20.436" v="1473"/>
          <ac:grpSpMkLst>
            <pc:docMk/>
            <pc:sldMk cId="1850319596" sldId="569"/>
            <ac:grpSpMk id="5" creationId="{6AFF3A4E-C22C-A0BE-EC23-5D37E10B459E}"/>
          </ac:grpSpMkLst>
        </pc:grpChg>
        <pc:grpChg chg="add mod topLvl">
          <ac:chgData name="Afzal Hossain" userId="f297e6a6-c88d-4e77-9abd-8771273f618f" providerId="ADAL" clId="{96313CAE-4CBA-4C40-A0B4-6BC4124D483E}" dt="2025-03-05T05:25:16.314" v="1566" actId="164"/>
          <ac:grpSpMkLst>
            <pc:docMk/>
            <pc:sldMk cId="1850319596" sldId="569"/>
            <ac:grpSpMk id="10" creationId="{34CA16C4-8088-D404-D303-66C9CFC75416}"/>
          </ac:grpSpMkLst>
        </pc:grpChg>
        <pc:grpChg chg="add mod topLvl">
          <ac:chgData name="Afzal Hossain" userId="f297e6a6-c88d-4e77-9abd-8771273f618f" providerId="ADAL" clId="{96313CAE-4CBA-4C40-A0B4-6BC4124D483E}" dt="2025-03-05T05:25:16.314" v="1566" actId="164"/>
          <ac:grpSpMkLst>
            <pc:docMk/>
            <pc:sldMk cId="1850319596" sldId="569"/>
            <ac:grpSpMk id="13" creationId="{0C66BA33-0A97-456F-BC4A-0EC099307ADE}"/>
          </ac:grpSpMkLst>
        </pc:grpChg>
        <pc:grpChg chg="add mod topLvl">
          <ac:chgData name="Afzal Hossain" userId="f297e6a6-c88d-4e77-9abd-8771273f618f" providerId="ADAL" clId="{96313CAE-4CBA-4C40-A0B4-6BC4124D483E}" dt="2025-03-05T05:25:16.314" v="1566" actId="164"/>
          <ac:grpSpMkLst>
            <pc:docMk/>
            <pc:sldMk cId="1850319596" sldId="569"/>
            <ac:grpSpMk id="16" creationId="{F4FED92E-FDCA-E5D8-C456-F2769A1486F4}"/>
          </ac:grpSpMkLst>
        </pc:grpChg>
        <pc:grpChg chg="add mod topLvl">
          <ac:chgData name="Afzal Hossain" userId="f297e6a6-c88d-4e77-9abd-8771273f618f" providerId="ADAL" clId="{96313CAE-4CBA-4C40-A0B4-6BC4124D483E}" dt="2025-03-05T05:25:16.314" v="1566" actId="164"/>
          <ac:grpSpMkLst>
            <pc:docMk/>
            <pc:sldMk cId="1850319596" sldId="569"/>
            <ac:grpSpMk id="19" creationId="{0F3042A9-FFAA-4484-CC1E-D8ED9AD69D48}"/>
          </ac:grpSpMkLst>
        </pc:grpChg>
        <pc:grpChg chg="add mod topLvl">
          <ac:chgData name="Afzal Hossain" userId="f297e6a6-c88d-4e77-9abd-8771273f618f" providerId="ADAL" clId="{96313CAE-4CBA-4C40-A0B4-6BC4124D483E}" dt="2025-03-05T05:25:16.314" v="1566" actId="164"/>
          <ac:grpSpMkLst>
            <pc:docMk/>
            <pc:sldMk cId="1850319596" sldId="569"/>
            <ac:grpSpMk id="22" creationId="{18E81848-3C81-1ABF-2E43-8C8639DF8D21}"/>
          </ac:grpSpMkLst>
        </pc:grpChg>
        <pc:grpChg chg="add mod topLvl">
          <ac:chgData name="Afzal Hossain" userId="f297e6a6-c88d-4e77-9abd-8771273f618f" providerId="ADAL" clId="{96313CAE-4CBA-4C40-A0B4-6BC4124D483E}" dt="2025-03-05T05:25:16.314" v="1566" actId="164"/>
          <ac:grpSpMkLst>
            <pc:docMk/>
            <pc:sldMk cId="1850319596" sldId="569"/>
            <ac:grpSpMk id="25" creationId="{0B055062-9D15-F3C1-EF72-FCAF49591969}"/>
          </ac:grpSpMkLst>
        </pc:grpChg>
        <pc:grpChg chg="add mod topLvl">
          <ac:chgData name="Afzal Hossain" userId="f297e6a6-c88d-4e77-9abd-8771273f618f" providerId="ADAL" clId="{96313CAE-4CBA-4C40-A0B4-6BC4124D483E}" dt="2025-03-05T05:25:16.314" v="1566" actId="164"/>
          <ac:grpSpMkLst>
            <pc:docMk/>
            <pc:sldMk cId="1850319596" sldId="569"/>
            <ac:grpSpMk id="28" creationId="{9658A0B8-BA38-428B-2500-BF7505263EE0}"/>
          </ac:grpSpMkLst>
        </pc:grpChg>
        <pc:grpChg chg="add mod topLvl">
          <ac:chgData name="Afzal Hossain" userId="f297e6a6-c88d-4e77-9abd-8771273f618f" providerId="ADAL" clId="{96313CAE-4CBA-4C40-A0B4-6BC4124D483E}" dt="2025-03-05T05:25:16.314" v="1566" actId="164"/>
          <ac:grpSpMkLst>
            <pc:docMk/>
            <pc:sldMk cId="1850319596" sldId="569"/>
            <ac:grpSpMk id="31" creationId="{917CC3EF-C38F-04A7-D5A1-81CF18EA67D4}"/>
          </ac:grpSpMkLst>
        </pc:grpChg>
        <pc:grpChg chg="add mod topLvl">
          <ac:chgData name="Afzal Hossain" userId="f297e6a6-c88d-4e77-9abd-8771273f618f" providerId="ADAL" clId="{96313CAE-4CBA-4C40-A0B4-6BC4124D483E}" dt="2025-03-05T05:25:16.314" v="1566" actId="164"/>
          <ac:grpSpMkLst>
            <pc:docMk/>
            <pc:sldMk cId="1850319596" sldId="569"/>
            <ac:grpSpMk id="34" creationId="{76FE1F0E-5A5F-536B-67D2-1398CA00D0C0}"/>
          </ac:grpSpMkLst>
        </pc:grpChg>
        <pc:grpChg chg="add mod topLvl">
          <ac:chgData name="Afzal Hossain" userId="f297e6a6-c88d-4e77-9abd-8771273f618f" providerId="ADAL" clId="{96313CAE-4CBA-4C40-A0B4-6BC4124D483E}" dt="2025-03-05T05:25:16.314" v="1566" actId="164"/>
          <ac:grpSpMkLst>
            <pc:docMk/>
            <pc:sldMk cId="1850319596" sldId="569"/>
            <ac:grpSpMk id="37" creationId="{060AFE58-42AF-497D-7B60-BA1742859546}"/>
          </ac:grpSpMkLst>
        </pc:grpChg>
        <pc:grpChg chg="add mod topLvl">
          <ac:chgData name="Afzal Hossain" userId="f297e6a6-c88d-4e77-9abd-8771273f618f" providerId="ADAL" clId="{96313CAE-4CBA-4C40-A0B4-6BC4124D483E}" dt="2025-03-05T05:25:16.314" v="1566" actId="164"/>
          <ac:grpSpMkLst>
            <pc:docMk/>
            <pc:sldMk cId="1850319596" sldId="569"/>
            <ac:grpSpMk id="40" creationId="{F4F46719-27FE-4087-6340-BE2A17FF538D}"/>
          </ac:grpSpMkLst>
        </pc:grpChg>
        <pc:grpChg chg="add mod topLvl">
          <ac:chgData name="Afzal Hossain" userId="f297e6a6-c88d-4e77-9abd-8771273f618f" providerId="ADAL" clId="{96313CAE-4CBA-4C40-A0B4-6BC4124D483E}" dt="2025-03-05T05:25:16.314" v="1566" actId="164"/>
          <ac:grpSpMkLst>
            <pc:docMk/>
            <pc:sldMk cId="1850319596" sldId="569"/>
            <ac:grpSpMk id="43" creationId="{B2322720-5DEC-EED2-9BB6-DB30E11CA33E}"/>
          </ac:grpSpMkLst>
        </pc:grpChg>
        <pc:grpChg chg="add mod topLvl">
          <ac:chgData name="Afzal Hossain" userId="f297e6a6-c88d-4e77-9abd-8771273f618f" providerId="ADAL" clId="{96313CAE-4CBA-4C40-A0B4-6BC4124D483E}" dt="2025-03-05T05:25:16.314" v="1566" actId="164"/>
          <ac:grpSpMkLst>
            <pc:docMk/>
            <pc:sldMk cId="1850319596" sldId="569"/>
            <ac:grpSpMk id="46" creationId="{AD52317C-9DB5-AEFA-16A5-4AF8DF1401F5}"/>
          </ac:grpSpMkLst>
        </pc:grpChg>
        <pc:grpChg chg="add mod topLvl">
          <ac:chgData name="Afzal Hossain" userId="f297e6a6-c88d-4e77-9abd-8771273f618f" providerId="ADAL" clId="{96313CAE-4CBA-4C40-A0B4-6BC4124D483E}" dt="2025-03-05T05:25:16.314" v="1566" actId="164"/>
          <ac:grpSpMkLst>
            <pc:docMk/>
            <pc:sldMk cId="1850319596" sldId="569"/>
            <ac:grpSpMk id="49" creationId="{D56BC667-82D2-E599-7638-E6E8DFC927D1}"/>
          </ac:grpSpMkLst>
        </pc:grpChg>
        <pc:grpChg chg="add mod topLvl">
          <ac:chgData name="Afzal Hossain" userId="f297e6a6-c88d-4e77-9abd-8771273f618f" providerId="ADAL" clId="{96313CAE-4CBA-4C40-A0B4-6BC4124D483E}" dt="2025-03-05T05:25:16.314" v="1566" actId="164"/>
          <ac:grpSpMkLst>
            <pc:docMk/>
            <pc:sldMk cId="1850319596" sldId="569"/>
            <ac:grpSpMk id="52" creationId="{602D2F21-B68D-0E00-29F1-BA4474FCBB8B}"/>
          </ac:grpSpMkLst>
        </pc:grpChg>
        <pc:grpChg chg="add mod topLvl">
          <ac:chgData name="Afzal Hossain" userId="f297e6a6-c88d-4e77-9abd-8771273f618f" providerId="ADAL" clId="{96313CAE-4CBA-4C40-A0B4-6BC4124D483E}" dt="2025-03-05T05:25:16.314" v="1566" actId="164"/>
          <ac:grpSpMkLst>
            <pc:docMk/>
            <pc:sldMk cId="1850319596" sldId="569"/>
            <ac:grpSpMk id="55" creationId="{247400BE-4599-E438-8EEF-49A17323EF55}"/>
          </ac:grpSpMkLst>
        </pc:grpChg>
        <pc:grpChg chg="add mod topLvl">
          <ac:chgData name="Afzal Hossain" userId="f297e6a6-c88d-4e77-9abd-8771273f618f" providerId="ADAL" clId="{96313CAE-4CBA-4C40-A0B4-6BC4124D483E}" dt="2025-03-05T05:25:16.314" v="1566" actId="164"/>
          <ac:grpSpMkLst>
            <pc:docMk/>
            <pc:sldMk cId="1850319596" sldId="569"/>
            <ac:grpSpMk id="58" creationId="{7BAEF55B-9435-0D6B-5E2F-C00F8CEB9BB9}"/>
          </ac:grpSpMkLst>
        </pc:grpChg>
        <pc:grpChg chg="add del mod topLvl">
          <ac:chgData name="Afzal Hossain" userId="f297e6a6-c88d-4e77-9abd-8771273f618f" providerId="ADAL" clId="{96313CAE-4CBA-4C40-A0B4-6BC4124D483E}" dt="2025-03-03T06:30:24.022" v="781" actId="165"/>
          <ac:grpSpMkLst>
            <pc:docMk/>
            <pc:sldMk cId="1850319596" sldId="569"/>
            <ac:grpSpMk id="61" creationId="{E93E5C52-9730-C3C0-1604-9AC54905B976}"/>
          </ac:grpSpMkLst>
        </pc:grpChg>
        <pc:grpChg chg="add del mod topLvl">
          <ac:chgData name="Afzal Hossain" userId="f297e6a6-c88d-4e77-9abd-8771273f618f" providerId="ADAL" clId="{96313CAE-4CBA-4C40-A0B4-6BC4124D483E}" dt="2025-03-03T06:30:58.821" v="786" actId="165"/>
          <ac:grpSpMkLst>
            <pc:docMk/>
            <pc:sldMk cId="1850319596" sldId="569"/>
            <ac:grpSpMk id="64" creationId="{59DC4FFF-BCBF-F67A-618C-A9B38B84F937}"/>
          </ac:grpSpMkLst>
        </pc:grpChg>
        <pc:grpChg chg="add mod topLvl">
          <ac:chgData name="Afzal Hossain" userId="f297e6a6-c88d-4e77-9abd-8771273f618f" providerId="ADAL" clId="{96313CAE-4CBA-4C40-A0B4-6BC4124D483E}" dt="2025-03-05T05:25:16.314" v="1566" actId="164"/>
          <ac:grpSpMkLst>
            <pc:docMk/>
            <pc:sldMk cId="1850319596" sldId="569"/>
            <ac:grpSpMk id="67" creationId="{32C83FBC-E01C-DD39-5FB4-5A2446EC031B}"/>
          </ac:grpSpMkLst>
        </pc:grpChg>
        <pc:grpChg chg="add mod topLvl">
          <ac:chgData name="Afzal Hossain" userId="f297e6a6-c88d-4e77-9abd-8771273f618f" providerId="ADAL" clId="{96313CAE-4CBA-4C40-A0B4-6BC4124D483E}" dt="2025-03-05T05:25:16.314" v="1566" actId="164"/>
          <ac:grpSpMkLst>
            <pc:docMk/>
            <pc:sldMk cId="1850319596" sldId="569"/>
            <ac:grpSpMk id="70" creationId="{11D0A98A-44AE-8A17-A6BE-F27ECCA41B5A}"/>
          </ac:grpSpMkLst>
        </pc:grpChg>
        <pc:grpChg chg="add del mod topLvl">
          <ac:chgData name="Afzal Hossain" userId="f297e6a6-c88d-4e77-9abd-8771273f618f" providerId="ADAL" clId="{96313CAE-4CBA-4C40-A0B4-6BC4124D483E}" dt="2025-03-03T06:31:20.797" v="791" actId="165"/>
          <ac:grpSpMkLst>
            <pc:docMk/>
            <pc:sldMk cId="1850319596" sldId="569"/>
            <ac:grpSpMk id="73" creationId="{100F5699-956C-49BB-D83F-A1CA18A38B4F}"/>
          </ac:grpSpMkLst>
        </pc:grpChg>
        <pc:grpChg chg="add mod topLvl">
          <ac:chgData name="Afzal Hossain" userId="f297e6a6-c88d-4e77-9abd-8771273f618f" providerId="ADAL" clId="{96313CAE-4CBA-4C40-A0B4-6BC4124D483E}" dt="2025-03-05T05:25:16.314" v="1566" actId="164"/>
          <ac:grpSpMkLst>
            <pc:docMk/>
            <pc:sldMk cId="1850319596" sldId="569"/>
            <ac:grpSpMk id="76" creationId="{2500F1CC-930F-B0E1-07EF-023E9D529A3D}"/>
          </ac:grpSpMkLst>
        </pc:grpChg>
        <pc:grpChg chg="add del mod">
          <ac:chgData name="Afzal Hossain" userId="f297e6a6-c88d-4e77-9abd-8771273f618f" providerId="ADAL" clId="{96313CAE-4CBA-4C40-A0B4-6BC4124D483E}" dt="2025-03-03T06:21:43.564" v="710" actId="165"/>
          <ac:grpSpMkLst>
            <pc:docMk/>
            <pc:sldMk cId="1850319596" sldId="569"/>
            <ac:grpSpMk id="103" creationId="{043683AF-9016-BF04-2EE9-B82AAB797C45}"/>
          </ac:grpSpMkLst>
        </pc:grpChg>
        <pc:grpChg chg="add del mod">
          <ac:chgData name="Afzal Hossain" userId="f297e6a6-c88d-4e77-9abd-8771273f618f" providerId="ADAL" clId="{96313CAE-4CBA-4C40-A0B4-6BC4124D483E}" dt="2025-03-03T06:29:56.908" v="780" actId="165"/>
          <ac:grpSpMkLst>
            <pc:docMk/>
            <pc:sldMk cId="1850319596" sldId="569"/>
            <ac:grpSpMk id="120" creationId="{0B18DBE2-6E3A-6C57-3E52-5756B2CCFFB1}"/>
          </ac:grpSpMkLst>
        </pc:grpChg>
        <pc:picChg chg="del">
          <ac:chgData name="Afzal Hossain" userId="f297e6a6-c88d-4e77-9abd-8771273f618f" providerId="ADAL" clId="{96313CAE-4CBA-4C40-A0B4-6BC4124D483E}" dt="2025-03-04T14:19:23.149" v="1474" actId="478"/>
          <ac:picMkLst>
            <pc:docMk/>
            <pc:sldMk cId="1850319596" sldId="569"/>
            <ac:picMk id="3" creationId="{A3026700-F52B-0534-6FF2-7B10853B71A6}"/>
          </ac:picMkLst>
        </pc:picChg>
        <pc:picChg chg="del">
          <ac:chgData name="Afzal Hossain" userId="f297e6a6-c88d-4e77-9abd-8771273f618f" providerId="ADAL" clId="{96313CAE-4CBA-4C40-A0B4-6BC4124D483E}" dt="2025-03-04T14:19:24.883" v="1475" actId="478"/>
          <ac:picMkLst>
            <pc:docMk/>
            <pc:sldMk cId="1850319596" sldId="569"/>
            <ac:picMk id="4" creationId="{A5B7094A-5B69-93C2-675C-48F020E30574}"/>
          </ac:picMkLst>
        </pc:picChg>
        <pc:picChg chg="mod">
          <ac:chgData name="Afzal Hossain" userId="f297e6a6-c88d-4e77-9abd-8771273f618f" providerId="ADAL" clId="{96313CAE-4CBA-4C40-A0B4-6BC4124D483E}" dt="2025-03-04T14:19:20.436" v="1473"/>
          <ac:picMkLst>
            <pc:docMk/>
            <pc:sldMk cId="1850319596" sldId="569"/>
            <ac:picMk id="61" creationId="{66239767-F23A-B95D-9196-365A810531C9}"/>
          </ac:picMkLst>
        </pc:picChg>
        <pc:picChg chg="mod">
          <ac:chgData name="Afzal Hossain" userId="f297e6a6-c88d-4e77-9abd-8771273f618f" providerId="ADAL" clId="{96313CAE-4CBA-4C40-A0B4-6BC4124D483E}" dt="2025-03-04T14:19:20.436" v="1473"/>
          <ac:picMkLst>
            <pc:docMk/>
            <pc:sldMk cId="1850319596" sldId="569"/>
            <ac:picMk id="64" creationId="{93577417-2F29-EF3B-DBF5-86F7574D0B41}"/>
          </ac:picMkLst>
        </pc:picChg>
        <pc:picChg chg="mod">
          <ac:chgData name="Afzal Hossain" userId="f297e6a6-c88d-4e77-9abd-8771273f618f" providerId="ADAL" clId="{96313CAE-4CBA-4C40-A0B4-6BC4124D483E}" dt="2025-03-04T14:19:20.436" v="1473"/>
          <ac:picMkLst>
            <pc:docMk/>
            <pc:sldMk cId="1850319596" sldId="569"/>
            <ac:picMk id="73" creationId="{ACCE038F-149B-801D-3775-6A6419C745A3}"/>
          </ac:picMkLst>
        </pc:picChg>
        <pc:picChg chg="mod">
          <ac:chgData name="Afzal Hossain" userId="f297e6a6-c88d-4e77-9abd-8771273f618f" providerId="ADAL" clId="{96313CAE-4CBA-4C40-A0B4-6BC4124D483E}" dt="2025-03-04T14:19:20.436" v="1473"/>
          <ac:picMkLst>
            <pc:docMk/>
            <pc:sldMk cId="1850319596" sldId="569"/>
            <ac:picMk id="79" creationId="{EAEEF359-2744-2441-0E15-B45F1A889F35}"/>
          </ac:picMkLst>
        </pc:picChg>
        <pc:picChg chg="add mod">
          <ac:chgData name="Afzal Hossain" userId="f297e6a6-c88d-4e77-9abd-8771273f618f" providerId="ADAL" clId="{96313CAE-4CBA-4C40-A0B4-6BC4124D483E}" dt="2025-03-05T05:25:16.314" v="1566" actId="164"/>
          <ac:picMkLst>
            <pc:docMk/>
            <pc:sldMk cId="1850319596" sldId="569"/>
            <ac:picMk id="121" creationId="{C18F3389-AE52-B5D4-A754-9ED3E317D518}"/>
          </ac:picMkLst>
        </pc:picChg>
        <pc:picChg chg="add mod">
          <ac:chgData name="Afzal Hossain" userId="f297e6a6-c88d-4e77-9abd-8771273f618f" providerId="ADAL" clId="{96313CAE-4CBA-4C40-A0B4-6BC4124D483E}" dt="2025-03-05T05:25:16.314" v="1566" actId="164"/>
          <ac:picMkLst>
            <pc:docMk/>
            <pc:sldMk cId="1850319596" sldId="569"/>
            <ac:picMk id="122" creationId="{780772C6-4AB5-8247-18FB-60D2D07162F3}"/>
          </ac:picMkLst>
        </pc:picChg>
        <pc:picChg chg="add mod">
          <ac:chgData name="Afzal Hossain" userId="f297e6a6-c88d-4e77-9abd-8771273f618f" providerId="ADAL" clId="{96313CAE-4CBA-4C40-A0B4-6BC4124D483E}" dt="2025-03-05T05:25:16.314" v="1566" actId="164"/>
          <ac:picMkLst>
            <pc:docMk/>
            <pc:sldMk cId="1850319596" sldId="569"/>
            <ac:picMk id="123" creationId="{75592244-B0BA-F9E9-3768-510D4A5A5CF1}"/>
          </ac:picMkLst>
        </pc:picChg>
        <pc:picChg chg="add mod">
          <ac:chgData name="Afzal Hossain" userId="f297e6a6-c88d-4e77-9abd-8771273f618f" providerId="ADAL" clId="{96313CAE-4CBA-4C40-A0B4-6BC4124D483E}" dt="2025-03-05T05:25:16.314" v="1566" actId="164"/>
          <ac:picMkLst>
            <pc:docMk/>
            <pc:sldMk cId="1850319596" sldId="569"/>
            <ac:picMk id="124" creationId="{5C774CAF-1D81-2796-C9A7-F48BEDAF5B53}"/>
          </ac:picMkLst>
        </pc:picChg>
        <pc:picChg chg="add mod">
          <ac:chgData name="Afzal Hossain" userId="f297e6a6-c88d-4e77-9abd-8771273f618f" providerId="ADAL" clId="{96313CAE-4CBA-4C40-A0B4-6BC4124D483E}" dt="2025-03-05T05:25:16.314" v="1566" actId="164"/>
          <ac:picMkLst>
            <pc:docMk/>
            <pc:sldMk cId="1850319596" sldId="569"/>
            <ac:picMk id="125" creationId="{435114AE-925B-6F99-87E8-AD2305395723}"/>
          </ac:picMkLst>
        </pc:picChg>
        <pc:picChg chg="add mod">
          <ac:chgData name="Afzal Hossain" userId="f297e6a6-c88d-4e77-9abd-8771273f618f" providerId="ADAL" clId="{96313CAE-4CBA-4C40-A0B4-6BC4124D483E}" dt="2025-03-05T05:25:16.314" v="1566" actId="164"/>
          <ac:picMkLst>
            <pc:docMk/>
            <pc:sldMk cId="1850319596" sldId="569"/>
            <ac:picMk id="126" creationId="{08432BB1-9AE8-8998-54B3-E8E7B53E024E}"/>
          </ac:picMkLst>
        </pc:picChg>
      </pc:sldChg>
      <pc:sldChg chg="addSp delSp modSp add mod modNotes">
        <pc:chgData name="Afzal Hossain" userId="f297e6a6-c88d-4e77-9abd-8771273f618f" providerId="ADAL" clId="{96313CAE-4CBA-4C40-A0B4-6BC4124D483E}" dt="2025-03-05T06:35:19.504" v="1634"/>
        <pc:sldMkLst>
          <pc:docMk/>
          <pc:sldMk cId="3190878765" sldId="570"/>
        </pc:sldMkLst>
        <pc:spChg chg="mod">
          <ac:chgData name="Afzal Hossain" userId="f297e6a6-c88d-4e77-9abd-8771273f618f" providerId="ADAL" clId="{96313CAE-4CBA-4C40-A0B4-6BC4124D483E}" dt="2025-03-05T05:25:54.845" v="1588" actId="164"/>
          <ac:spMkLst>
            <pc:docMk/>
            <pc:sldMk cId="3190878765" sldId="570"/>
            <ac:spMk id="6" creationId="{48F36115-9F03-788F-F9E0-E1B57A410036}"/>
          </ac:spMkLst>
        </pc:spChg>
        <pc:spChg chg="del">
          <ac:chgData name="Afzal Hossain" userId="f297e6a6-c88d-4e77-9abd-8771273f618f" providerId="ADAL" clId="{96313CAE-4CBA-4C40-A0B4-6BC4124D483E}" dt="2025-03-04T14:19:28.197" v="1476" actId="478"/>
          <ac:spMkLst>
            <pc:docMk/>
            <pc:sldMk cId="3190878765" sldId="570"/>
            <ac:spMk id="9" creationId="{D7F59EDF-634A-48F3-B17C-969A0012BF2F}"/>
          </ac:spMkLst>
        </pc:spChg>
        <pc:spChg chg="mod">
          <ac:chgData name="Afzal Hossain" userId="f297e6a6-c88d-4e77-9abd-8771273f618f" providerId="ADAL" clId="{96313CAE-4CBA-4C40-A0B4-6BC4124D483E}" dt="2025-03-05T05:25:54.845" v="1588" actId="164"/>
          <ac:spMkLst>
            <pc:docMk/>
            <pc:sldMk cId="3190878765" sldId="570"/>
            <ac:spMk id="62" creationId="{55361888-DF18-9CDD-4521-5BDBBD65A415}"/>
          </ac:spMkLst>
        </pc:spChg>
        <pc:spChg chg="mod">
          <ac:chgData name="Afzal Hossain" userId="f297e6a6-c88d-4e77-9abd-8771273f618f" providerId="ADAL" clId="{96313CAE-4CBA-4C40-A0B4-6BC4124D483E}" dt="2025-03-05T05:25:54.845" v="1588" actId="164"/>
          <ac:spMkLst>
            <pc:docMk/>
            <pc:sldMk cId="3190878765" sldId="570"/>
            <ac:spMk id="63" creationId="{9F6ED80B-E73C-D496-311A-1AA5ACE91B15}"/>
          </ac:spMkLst>
        </pc:spChg>
        <pc:spChg chg="mod">
          <ac:chgData name="Afzal Hossain" userId="f297e6a6-c88d-4e77-9abd-8771273f618f" providerId="ADAL" clId="{96313CAE-4CBA-4C40-A0B4-6BC4124D483E}" dt="2025-03-05T05:25:54.845" v="1588" actId="164"/>
          <ac:spMkLst>
            <pc:docMk/>
            <pc:sldMk cId="3190878765" sldId="570"/>
            <ac:spMk id="65" creationId="{C999F98A-6212-FF7B-3E59-8C2DA19EE42B}"/>
          </ac:spMkLst>
        </pc:spChg>
        <pc:spChg chg="mod">
          <ac:chgData name="Afzal Hossain" userId="f297e6a6-c88d-4e77-9abd-8771273f618f" providerId="ADAL" clId="{96313CAE-4CBA-4C40-A0B4-6BC4124D483E}" dt="2025-03-05T05:25:54.845" v="1588" actId="164"/>
          <ac:spMkLst>
            <pc:docMk/>
            <pc:sldMk cId="3190878765" sldId="570"/>
            <ac:spMk id="66" creationId="{56189AEF-731E-F916-8F2F-7AEE39AE2758}"/>
          </ac:spMkLst>
        </pc:spChg>
        <pc:spChg chg="del">
          <ac:chgData name="Afzal Hossain" userId="f297e6a6-c88d-4e77-9abd-8771273f618f" providerId="ADAL" clId="{96313CAE-4CBA-4C40-A0B4-6BC4124D483E}" dt="2025-03-03T07:02:21.011" v="916" actId="478"/>
          <ac:spMkLst>
            <pc:docMk/>
            <pc:sldMk cId="3190878765" sldId="570"/>
            <ac:spMk id="74" creationId="{9CEFCD9E-1078-3F1C-47EE-ABE53729C502}"/>
          </ac:spMkLst>
        </pc:spChg>
        <pc:spChg chg="del">
          <ac:chgData name="Afzal Hossain" userId="f297e6a6-c88d-4e77-9abd-8771273f618f" providerId="ADAL" clId="{96313CAE-4CBA-4C40-A0B4-6BC4124D483E}" dt="2025-03-03T07:02:21.011" v="916" actId="478"/>
          <ac:spMkLst>
            <pc:docMk/>
            <pc:sldMk cId="3190878765" sldId="570"/>
            <ac:spMk id="75" creationId="{6A4DEE8E-67FA-A9E2-BBE8-5D915DF3E6A8}"/>
          </ac:spMkLst>
        </pc:spChg>
        <pc:spChg chg="mod">
          <ac:chgData name="Afzal Hossain" userId="f297e6a6-c88d-4e77-9abd-8771273f618f" providerId="ADAL" clId="{96313CAE-4CBA-4C40-A0B4-6BC4124D483E}" dt="2025-03-05T05:25:54.845" v="1588" actId="164"/>
          <ac:spMkLst>
            <pc:docMk/>
            <pc:sldMk cId="3190878765" sldId="570"/>
            <ac:spMk id="85" creationId="{5077F86C-391E-7797-15D4-CFA36B511E93}"/>
          </ac:spMkLst>
        </pc:spChg>
        <pc:spChg chg="mod">
          <ac:chgData name="Afzal Hossain" userId="f297e6a6-c88d-4e77-9abd-8771273f618f" providerId="ADAL" clId="{96313CAE-4CBA-4C40-A0B4-6BC4124D483E}" dt="2025-03-05T05:25:54.845" v="1588" actId="164"/>
          <ac:spMkLst>
            <pc:docMk/>
            <pc:sldMk cId="3190878765" sldId="570"/>
            <ac:spMk id="91" creationId="{C4ACA795-0366-D35A-2414-B560103774A9}"/>
          </ac:spMkLst>
        </pc:spChg>
        <pc:spChg chg="mod">
          <ac:chgData name="Afzal Hossain" userId="f297e6a6-c88d-4e77-9abd-8771273f618f" providerId="ADAL" clId="{96313CAE-4CBA-4C40-A0B4-6BC4124D483E}" dt="2025-03-05T05:25:54.845" v="1588" actId="164"/>
          <ac:spMkLst>
            <pc:docMk/>
            <pc:sldMk cId="3190878765" sldId="570"/>
            <ac:spMk id="97" creationId="{F0ED0904-E03D-9620-C808-9B8BEE421543}"/>
          </ac:spMkLst>
        </pc:spChg>
        <pc:spChg chg="mod">
          <ac:chgData name="Afzal Hossain" userId="f297e6a6-c88d-4e77-9abd-8771273f618f" providerId="ADAL" clId="{96313CAE-4CBA-4C40-A0B4-6BC4124D483E}" dt="2025-03-05T05:25:54.845" v="1588" actId="164"/>
          <ac:spMkLst>
            <pc:docMk/>
            <pc:sldMk cId="3190878765" sldId="570"/>
            <ac:spMk id="98" creationId="{9EE5B5F8-1E6B-424C-4BE5-2D168D26B306}"/>
          </ac:spMkLst>
        </pc:spChg>
        <pc:spChg chg="mod">
          <ac:chgData name="Afzal Hossain" userId="f297e6a6-c88d-4e77-9abd-8771273f618f" providerId="ADAL" clId="{96313CAE-4CBA-4C40-A0B4-6BC4124D483E}" dt="2025-03-05T05:25:54.845" v="1588" actId="164"/>
          <ac:spMkLst>
            <pc:docMk/>
            <pc:sldMk cId="3190878765" sldId="570"/>
            <ac:spMk id="99" creationId="{1E4DC3C8-E470-EAB4-16B5-1F7D706B7042}"/>
          </ac:spMkLst>
        </pc:spChg>
        <pc:spChg chg="mod">
          <ac:chgData name="Afzal Hossain" userId="f297e6a6-c88d-4e77-9abd-8771273f618f" providerId="ADAL" clId="{96313CAE-4CBA-4C40-A0B4-6BC4124D483E}" dt="2025-03-05T05:25:54.845" v="1588" actId="164"/>
          <ac:spMkLst>
            <pc:docMk/>
            <pc:sldMk cId="3190878765" sldId="570"/>
            <ac:spMk id="100" creationId="{E91EF866-C754-E194-07D3-65B40B9F9858}"/>
          </ac:spMkLst>
        </pc:spChg>
        <pc:spChg chg="del mod">
          <ac:chgData name="Afzal Hossain" userId="f297e6a6-c88d-4e77-9abd-8771273f618f" providerId="ADAL" clId="{96313CAE-4CBA-4C40-A0B4-6BC4124D483E}" dt="2025-03-03T07:02:21.011" v="916" actId="478"/>
          <ac:spMkLst>
            <pc:docMk/>
            <pc:sldMk cId="3190878765" sldId="570"/>
            <ac:spMk id="101" creationId="{280C8CCF-789D-3F79-BC71-76FD5D18C529}"/>
          </ac:spMkLst>
        </pc:spChg>
        <pc:spChg chg="mod">
          <ac:chgData name="Afzal Hossain" userId="f297e6a6-c88d-4e77-9abd-8771273f618f" providerId="ADAL" clId="{96313CAE-4CBA-4C40-A0B4-6BC4124D483E}" dt="2025-03-05T05:25:54.845" v="1588" actId="164"/>
          <ac:spMkLst>
            <pc:docMk/>
            <pc:sldMk cId="3190878765" sldId="570"/>
            <ac:spMk id="102" creationId="{BCB8EFE8-B23F-DC04-986C-8917A6869944}"/>
          </ac:spMkLst>
        </pc:spChg>
        <pc:spChg chg="mod">
          <ac:chgData name="Afzal Hossain" userId="f297e6a6-c88d-4e77-9abd-8771273f618f" providerId="ADAL" clId="{96313CAE-4CBA-4C40-A0B4-6BC4124D483E}" dt="2025-03-05T05:25:54.845" v="1588" actId="164"/>
          <ac:spMkLst>
            <pc:docMk/>
            <pc:sldMk cId="3190878765" sldId="570"/>
            <ac:spMk id="106" creationId="{4818232A-1882-A90D-0398-92C9A709E180}"/>
          </ac:spMkLst>
        </pc:spChg>
        <pc:spChg chg="mod">
          <ac:chgData name="Afzal Hossain" userId="f297e6a6-c88d-4e77-9abd-8771273f618f" providerId="ADAL" clId="{96313CAE-4CBA-4C40-A0B4-6BC4124D483E}" dt="2025-03-05T05:25:54.845" v="1588" actId="164"/>
          <ac:spMkLst>
            <pc:docMk/>
            <pc:sldMk cId="3190878765" sldId="570"/>
            <ac:spMk id="107" creationId="{589CC922-22C0-C2E0-999B-C7B0351A0DD6}"/>
          </ac:spMkLst>
        </pc:spChg>
        <pc:spChg chg="mod">
          <ac:chgData name="Afzal Hossain" userId="f297e6a6-c88d-4e77-9abd-8771273f618f" providerId="ADAL" clId="{96313CAE-4CBA-4C40-A0B4-6BC4124D483E}" dt="2025-03-05T05:25:54.845" v="1588" actId="164"/>
          <ac:spMkLst>
            <pc:docMk/>
            <pc:sldMk cId="3190878765" sldId="570"/>
            <ac:spMk id="108" creationId="{647A9B63-4D4A-FC18-2B2A-443937D0FB11}"/>
          </ac:spMkLst>
        </pc:spChg>
        <pc:spChg chg="mod">
          <ac:chgData name="Afzal Hossain" userId="f297e6a6-c88d-4e77-9abd-8771273f618f" providerId="ADAL" clId="{96313CAE-4CBA-4C40-A0B4-6BC4124D483E}" dt="2025-03-05T05:25:54.845" v="1588" actId="164"/>
          <ac:spMkLst>
            <pc:docMk/>
            <pc:sldMk cId="3190878765" sldId="570"/>
            <ac:spMk id="109" creationId="{EF082887-A037-DEEC-086A-815F31AD0585}"/>
          </ac:spMkLst>
        </pc:spChg>
        <pc:spChg chg="mod">
          <ac:chgData name="Afzal Hossain" userId="f297e6a6-c88d-4e77-9abd-8771273f618f" providerId="ADAL" clId="{96313CAE-4CBA-4C40-A0B4-6BC4124D483E}" dt="2025-03-05T05:25:54.845" v="1588" actId="164"/>
          <ac:spMkLst>
            <pc:docMk/>
            <pc:sldMk cId="3190878765" sldId="570"/>
            <ac:spMk id="114" creationId="{546653F0-DC31-82C8-795A-C8F1F9CB4CE5}"/>
          </ac:spMkLst>
        </pc:spChg>
        <pc:spChg chg="mod">
          <ac:chgData name="Afzal Hossain" userId="f297e6a6-c88d-4e77-9abd-8771273f618f" providerId="ADAL" clId="{96313CAE-4CBA-4C40-A0B4-6BC4124D483E}" dt="2025-03-05T05:25:54.845" v="1588" actId="164"/>
          <ac:spMkLst>
            <pc:docMk/>
            <pc:sldMk cId="3190878765" sldId="570"/>
            <ac:spMk id="115" creationId="{90ABA019-0880-3C88-55DD-8BD8A7DFAD93}"/>
          </ac:spMkLst>
        </pc:spChg>
        <pc:spChg chg="mod">
          <ac:chgData name="Afzal Hossain" userId="f297e6a6-c88d-4e77-9abd-8771273f618f" providerId="ADAL" clId="{96313CAE-4CBA-4C40-A0B4-6BC4124D483E}" dt="2025-03-05T05:25:54.845" v="1588" actId="164"/>
          <ac:spMkLst>
            <pc:docMk/>
            <pc:sldMk cId="3190878765" sldId="570"/>
            <ac:spMk id="116" creationId="{BB81BDDE-1878-77CD-C596-7DB66DAA89C3}"/>
          </ac:spMkLst>
        </pc:spChg>
        <pc:spChg chg="mod">
          <ac:chgData name="Afzal Hossain" userId="f297e6a6-c88d-4e77-9abd-8771273f618f" providerId="ADAL" clId="{96313CAE-4CBA-4C40-A0B4-6BC4124D483E}" dt="2025-03-05T05:25:54.845" v="1588" actId="164"/>
          <ac:spMkLst>
            <pc:docMk/>
            <pc:sldMk cId="3190878765" sldId="570"/>
            <ac:spMk id="117" creationId="{39AE317C-59F4-D677-9D50-C5D61CA6CF57}"/>
          </ac:spMkLst>
        </pc:spChg>
        <pc:spChg chg="del">
          <ac:chgData name="Afzal Hossain" userId="f297e6a6-c88d-4e77-9abd-8771273f618f" providerId="ADAL" clId="{96313CAE-4CBA-4C40-A0B4-6BC4124D483E}" dt="2025-03-03T07:02:25.794" v="917" actId="478"/>
          <ac:spMkLst>
            <pc:docMk/>
            <pc:sldMk cId="3190878765" sldId="570"/>
            <ac:spMk id="118" creationId="{C97E7A80-D6A5-FB3C-39FC-0301A9EFA58F}"/>
          </ac:spMkLst>
        </pc:spChg>
        <pc:spChg chg="del">
          <ac:chgData name="Afzal Hossain" userId="f297e6a6-c88d-4e77-9abd-8771273f618f" providerId="ADAL" clId="{96313CAE-4CBA-4C40-A0B4-6BC4124D483E}" dt="2025-03-03T07:02:25.794" v="917" actId="478"/>
          <ac:spMkLst>
            <pc:docMk/>
            <pc:sldMk cId="3190878765" sldId="570"/>
            <ac:spMk id="119" creationId="{423F3868-4CD3-8E08-9E24-1D3AFFD595D8}"/>
          </ac:spMkLst>
        </pc:spChg>
        <pc:grpChg chg="mod">
          <ac:chgData name="Afzal Hossain" userId="f297e6a6-c88d-4e77-9abd-8771273f618f" providerId="ADAL" clId="{96313CAE-4CBA-4C40-A0B4-6BC4124D483E}" dt="2025-03-05T05:25:54.845" v="1588" actId="164"/>
          <ac:grpSpMkLst>
            <pc:docMk/>
            <pc:sldMk cId="3190878765" sldId="570"/>
            <ac:grpSpMk id="2" creationId="{58DBC7E9-C58A-2C14-8481-B535C35D351E}"/>
          </ac:grpSpMkLst>
        </pc:grpChg>
        <pc:grpChg chg="add mod">
          <ac:chgData name="Afzal Hossain" userId="f297e6a6-c88d-4e77-9abd-8771273f618f" providerId="ADAL" clId="{96313CAE-4CBA-4C40-A0B4-6BC4124D483E}" dt="2025-03-05T05:26:00.181" v="1610" actId="1035"/>
          <ac:grpSpMkLst>
            <pc:docMk/>
            <pc:sldMk cId="3190878765" sldId="570"/>
            <ac:grpSpMk id="3" creationId="{775A31F8-586D-A2FE-95BD-9AB6F67BB70E}"/>
          </ac:grpSpMkLst>
        </pc:grpChg>
        <pc:grpChg chg="mod">
          <ac:chgData name="Afzal Hossain" userId="f297e6a6-c88d-4e77-9abd-8771273f618f" providerId="ADAL" clId="{96313CAE-4CBA-4C40-A0B4-6BC4124D483E}" dt="2025-03-05T05:25:54.845" v="1588" actId="164"/>
          <ac:grpSpMkLst>
            <pc:docMk/>
            <pc:sldMk cId="3190878765" sldId="570"/>
            <ac:grpSpMk id="10" creationId="{34CA16C4-8088-D404-D303-66C9CFC75416}"/>
          </ac:grpSpMkLst>
        </pc:grpChg>
        <pc:grpChg chg="mod">
          <ac:chgData name="Afzal Hossain" userId="f297e6a6-c88d-4e77-9abd-8771273f618f" providerId="ADAL" clId="{96313CAE-4CBA-4C40-A0B4-6BC4124D483E}" dt="2025-03-05T05:25:54.845" v="1588" actId="164"/>
          <ac:grpSpMkLst>
            <pc:docMk/>
            <pc:sldMk cId="3190878765" sldId="570"/>
            <ac:grpSpMk id="13" creationId="{0C66BA33-0A97-456F-BC4A-0EC099307ADE}"/>
          </ac:grpSpMkLst>
        </pc:grpChg>
        <pc:grpChg chg="mod">
          <ac:chgData name="Afzal Hossain" userId="f297e6a6-c88d-4e77-9abd-8771273f618f" providerId="ADAL" clId="{96313CAE-4CBA-4C40-A0B4-6BC4124D483E}" dt="2025-03-05T05:25:54.845" v="1588" actId="164"/>
          <ac:grpSpMkLst>
            <pc:docMk/>
            <pc:sldMk cId="3190878765" sldId="570"/>
            <ac:grpSpMk id="16" creationId="{F4FED92E-FDCA-E5D8-C456-F2769A1486F4}"/>
          </ac:grpSpMkLst>
        </pc:grpChg>
        <pc:grpChg chg="del">
          <ac:chgData name="Afzal Hossain" userId="f297e6a6-c88d-4e77-9abd-8771273f618f" providerId="ADAL" clId="{96313CAE-4CBA-4C40-A0B4-6BC4124D483E}" dt="2025-03-03T07:02:21.011" v="916" actId="478"/>
          <ac:grpSpMkLst>
            <pc:docMk/>
            <pc:sldMk cId="3190878765" sldId="570"/>
            <ac:grpSpMk id="19" creationId="{0F3042A9-FFAA-4484-CC1E-D8ED9AD69D48}"/>
          </ac:grpSpMkLst>
        </pc:grpChg>
        <pc:grpChg chg="add mod">
          <ac:chgData name="Afzal Hossain" userId="f297e6a6-c88d-4e77-9abd-8771273f618f" providerId="ADAL" clId="{96313CAE-4CBA-4C40-A0B4-6BC4124D483E}" dt="2025-03-04T14:19:29.279" v="1477"/>
          <ac:grpSpMkLst>
            <pc:docMk/>
            <pc:sldMk cId="3190878765" sldId="570"/>
            <ac:grpSpMk id="19" creationId="{5E59A601-53F4-E796-1FC5-0D99AB0B9419}"/>
          </ac:grpSpMkLst>
        </pc:grpChg>
        <pc:grpChg chg="mod">
          <ac:chgData name="Afzal Hossain" userId="f297e6a6-c88d-4e77-9abd-8771273f618f" providerId="ADAL" clId="{96313CAE-4CBA-4C40-A0B4-6BC4124D483E}" dt="2025-03-05T05:25:54.845" v="1588" actId="164"/>
          <ac:grpSpMkLst>
            <pc:docMk/>
            <pc:sldMk cId="3190878765" sldId="570"/>
            <ac:grpSpMk id="22" creationId="{18E81848-3C81-1ABF-2E43-8C8639DF8D21}"/>
          </ac:grpSpMkLst>
        </pc:grpChg>
        <pc:grpChg chg="mod">
          <ac:chgData name="Afzal Hossain" userId="f297e6a6-c88d-4e77-9abd-8771273f618f" providerId="ADAL" clId="{96313CAE-4CBA-4C40-A0B4-6BC4124D483E}" dt="2025-03-05T05:25:54.845" v="1588" actId="164"/>
          <ac:grpSpMkLst>
            <pc:docMk/>
            <pc:sldMk cId="3190878765" sldId="570"/>
            <ac:grpSpMk id="25" creationId="{0B055062-9D15-F3C1-EF72-FCAF49591969}"/>
          </ac:grpSpMkLst>
        </pc:grpChg>
        <pc:grpChg chg="mod">
          <ac:chgData name="Afzal Hossain" userId="f297e6a6-c88d-4e77-9abd-8771273f618f" providerId="ADAL" clId="{96313CAE-4CBA-4C40-A0B4-6BC4124D483E}" dt="2025-03-05T05:25:54.845" v="1588" actId="164"/>
          <ac:grpSpMkLst>
            <pc:docMk/>
            <pc:sldMk cId="3190878765" sldId="570"/>
            <ac:grpSpMk id="28" creationId="{9658A0B8-BA38-428B-2500-BF7505263EE0}"/>
          </ac:grpSpMkLst>
        </pc:grpChg>
        <pc:grpChg chg="mod">
          <ac:chgData name="Afzal Hossain" userId="f297e6a6-c88d-4e77-9abd-8771273f618f" providerId="ADAL" clId="{96313CAE-4CBA-4C40-A0B4-6BC4124D483E}" dt="2025-03-05T05:25:54.845" v="1588" actId="164"/>
          <ac:grpSpMkLst>
            <pc:docMk/>
            <pc:sldMk cId="3190878765" sldId="570"/>
            <ac:grpSpMk id="31" creationId="{917CC3EF-C38F-04A7-D5A1-81CF18EA67D4}"/>
          </ac:grpSpMkLst>
        </pc:grpChg>
        <pc:grpChg chg="mod">
          <ac:chgData name="Afzal Hossain" userId="f297e6a6-c88d-4e77-9abd-8771273f618f" providerId="ADAL" clId="{96313CAE-4CBA-4C40-A0B4-6BC4124D483E}" dt="2025-03-05T05:25:54.845" v="1588" actId="164"/>
          <ac:grpSpMkLst>
            <pc:docMk/>
            <pc:sldMk cId="3190878765" sldId="570"/>
            <ac:grpSpMk id="34" creationId="{76FE1F0E-5A5F-536B-67D2-1398CA00D0C0}"/>
          </ac:grpSpMkLst>
        </pc:grpChg>
        <pc:grpChg chg="del">
          <ac:chgData name="Afzal Hossain" userId="f297e6a6-c88d-4e77-9abd-8771273f618f" providerId="ADAL" clId="{96313CAE-4CBA-4C40-A0B4-6BC4124D483E}" dt="2025-03-03T07:02:21.011" v="916" actId="478"/>
          <ac:grpSpMkLst>
            <pc:docMk/>
            <pc:sldMk cId="3190878765" sldId="570"/>
            <ac:grpSpMk id="37" creationId="{060AFE58-42AF-497D-7B60-BA1742859546}"/>
          </ac:grpSpMkLst>
        </pc:grpChg>
        <pc:grpChg chg="mod">
          <ac:chgData name="Afzal Hossain" userId="f297e6a6-c88d-4e77-9abd-8771273f618f" providerId="ADAL" clId="{96313CAE-4CBA-4C40-A0B4-6BC4124D483E}" dt="2025-03-05T05:25:54.845" v="1588" actId="164"/>
          <ac:grpSpMkLst>
            <pc:docMk/>
            <pc:sldMk cId="3190878765" sldId="570"/>
            <ac:grpSpMk id="40" creationId="{F4F46719-27FE-4087-6340-BE2A17FF538D}"/>
          </ac:grpSpMkLst>
        </pc:grpChg>
        <pc:grpChg chg="mod">
          <ac:chgData name="Afzal Hossain" userId="f297e6a6-c88d-4e77-9abd-8771273f618f" providerId="ADAL" clId="{96313CAE-4CBA-4C40-A0B4-6BC4124D483E}" dt="2025-03-05T05:25:54.845" v="1588" actId="164"/>
          <ac:grpSpMkLst>
            <pc:docMk/>
            <pc:sldMk cId="3190878765" sldId="570"/>
            <ac:grpSpMk id="43" creationId="{B2322720-5DEC-EED2-9BB6-DB30E11CA33E}"/>
          </ac:grpSpMkLst>
        </pc:grpChg>
        <pc:grpChg chg="mod">
          <ac:chgData name="Afzal Hossain" userId="f297e6a6-c88d-4e77-9abd-8771273f618f" providerId="ADAL" clId="{96313CAE-4CBA-4C40-A0B4-6BC4124D483E}" dt="2025-03-05T05:25:54.845" v="1588" actId="164"/>
          <ac:grpSpMkLst>
            <pc:docMk/>
            <pc:sldMk cId="3190878765" sldId="570"/>
            <ac:grpSpMk id="46" creationId="{AD52317C-9DB5-AEFA-16A5-4AF8DF1401F5}"/>
          </ac:grpSpMkLst>
        </pc:grpChg>
        <pc:grpChg chg="mod">
          <ac:chgData name="Afzal Hossain" userId="f297e6a6-c88d-4e77-9abd-8771273f618f" providerId="ADAL" clId="{96313CAE-4CBA-4C40-A0B4-6BC4124D483E}" dt="2025-03-05T05:25:54.845" v="1588" actId="164"/>
          <ac:grpSpMkLst>
            <pc:docMk/>
            <pc:sldMk cId="3190878765" sldId="570"/>
            <ac:grpSpMk id="49" creationId="{D56BC667-82D2-E599-7638-E6E8DFC927D1}"/>
          </ac:grpSpMkLst>
        </pc:grpChg>
        <pc:grpChg chg="mod">
          <ac:chgData name="Afzal Hossain" userId="f297e6a6-c88d-4e77-9abd-8771273f618f" providerId="ADAL" clId="{96313CAE-4CBA-4C40-A0B4-6BC4124D483E}" dt="2025-03-05T05:25:54.845" v="1588" actId="164"/>
          <ac:grpSpMkLst>
            <pc:docMk/>
            <pc:sldMk cId="3190878765" sldId="570"/>
            <ac:grpSpMk id="52" creationId="{602D2F21-B68D-0E00-29F1-BA4474FCBB8B}"/>
          </ac:grpSpMkLst>
        </pc:grpChg>
        <pc:grpChg chg="del">
          <ac:chgData name="Afzal Hossain" userId="f297e6a6-c88d-4e77-9abd-8771273f618f" providerId="ADAL" clId="{96313CAE-4CBA-4C40-A0B4-6BC4124D483E}" dt="2025-03-03T07:02:21.011" v="916" actId="478"/>
          <ac:grpSpMkLst>
            <pc:docMk/>
            <pc:sldMk cId="3190878765" sldId="570"/>
            <ac:grpSpMk id="55" creationId="{247400BE-4599-E438-8EEF-49A17323EF55}"/>
          </ac:grpSpMkLst>
        </pc:grpChg>
        <pc:grpChg chg="mod">
          <ac:chgData name="Afzal Hossain" userId="f297e6a6-c88d-4e77-9abd-8771273f618f" providerId="ADAL" clId="{96313CAE-4CBA-4C40-A0B4-6BC4124D483E}" dt="2025-03-05T05:25:54.845" v="1588" actId="164"/>
          <ac:grpSpMkLst>
            <pc:docMk/>
            <pc:sldMk cId="3190878765" sldId="570"/>
            <ac:grpSpMk id="58" creationId="{7BAEF55B-9435-0D6B-5E2F-C00F8CEB9BB9}"/>
          </ac:grpSpMkLst>
        </pc:grpChg>
        <pc:grpChg chg="mod">
          <ac:chgData name="Afzal Hossain" userId="f297e6a6-c88d-4e77-9abd-8771273f618f" providerId="ADAL" clId="{96313CAE-4CBA-4C40-A0B4-6BC4124D483E}" dt="2025-03-05T05:25:54.845" v="1588" actId="164"/>
          <ac:grpSpMkLst>
            <pc:docMk/>
            <pc:sldMk cId="3190878765" sldId="570"/>
            <ac:grpSpMk id="67" creationId="{32C83FBC-E01C-DD39-5FB4-5A2446EC031B}"/>
          </ac:grpSpMkLst>
        </pc:grpChg>
        <pc:grpChg chg="mod">
          <ac:chgData name="Afzal Hossain" userId="f297e6a6-c88d-4e77-9abd-8771273f618f" providerId="ADAL" clId="{96313CAE-4CBA-4C40-A0B4-6BC4124D483E}" dt="2025-03-05T05:25:54.845" v="1588" actId="164"/>
          <ac:grpSpMkLst>
            <pc:docMk/>
            <pc:sldMk cId="3190878765" sldId="570"/>
            <ac:grpSpMk id="70" creationId="{11D0A98A-44AE-8A17-A6BE-F27ECCA41B5A}"/>
          </ac:grpSpMkLst>
        </pc:grpChg>
        <pc:grpChg chg="mod">
          <ac:chgData name="Afzal Hossain" userId="f297e6a6-c88d-4e77-9abd-8771273f618f" providerId="ADAL" clId="{96313CAE-4CBA-4C40-A0B4-6BC4124D483E}" dt="2025-03-05T05:25:54.845" v="1588" actId="164"/>
          <ac:grpSpMkLst>
            <pc:docMk/>
            <pc:sldMk cId="3190878765" sldId="570"/>
            <ac:grpSpMk id="76" creationId="{2500F1CC-930F-B0E1-07EF-023E9D529A3D}"/>
          </ac:grpSpMkLst>
        </pc:grpChg>
        <pc:picChg chg="del">
          <ac:chgData name="Afzal Hossain" userId="f297e6a6-c88d-4e77-9abd-8771273f618f" providerId="ADAL" clId="{96313CAE-4CBA-4C40-A0B4-6BC4124D483E}" dt="2025-03-04T14:19:32.278" v="1478" actId="478"/>
          <ac:picMkLst>
            <pc:docMk/>
            <pc:sldMk cId="3190878765" sldId="570"/>
            <ac:picMk id="3" creationId="{A3026700-F52B-0534-6FF2-7B10853B71A6}"/>
          </ac:picMkLst>
        </pc:picChg>
        <pc:picChg chg="del">
          <ac:chgData name="Afzal Hossain" userId="f297e6a6-c88d-4e77-9abd-8771273f618f" providerId="ADAL" clId="{96313CAE-4CBA-4C40-A0B4-6BC4124D483E}" dt="2025-03-04T14:19:34.335" v="1479" actId="478"/>
          <ac:picMkLst>
            <pc:docMk/>
            <pc:sldMk cId="3190878765" sldId="570"/>
            <ac:picMk id="4" creationId="{A5B7094A-5B69-93C2-675C-48F020E30574}"/>
          </ac:picMkLst>
        </pc:picChg>
        <pc:picChg chg="add mod">
          <ac:chgData name="Afzal Hossain" userId="f297e6a6-c88d-4e77-9abd-8771273f618f" providerId="ADAL" clId="{96313CAE-4CBA-4C40-A0B4-6BC4124D483E}" dt="2025-03-05T05:25:54.845" v="1588" actId="164"/>
          <ac:picMkLst>
            <pc:docMk/>
            <pc:sldMk cId="3190878765" sldId="570"/>
            <ac:picMk id="5" creationId="{14B12884-E753-90F9-0E3D-875995A43CF3}"/>
          </ac:picMkLst>
        </pc:picChg>
        <pc:picChg chg="mod">
          <ac:chgData name="Afzal Hossain" userId="f297e6a6-c88d-4e77-9abd-8771273f618f" providerId="ADAL" clId="{96313CAE-4CBA-4C40-A0B4-6BC4124D483E}" dt="2025-03-04T14:19:29.279" v="1477"/>
          <ac:picMkLst>
            <pc:docMk/>
            <pc:sldMk cId="3190878765" sldId="570"/>
            <ac:picMk id="20" creationId="{1EE3E3A4-D0E0-3974-5C90-48B31C172E2D}"/>
          </ac:picMkLst>
        </pc:picChg>
        <pc:picChg chg="mod">
          <ac:chgData name="Afzal Hossain" userId="f297e6a6-c88d-4e77-9abd-8771273f618f" providerId="ADAL" clId="{96313CAE-4CBA-4C40-A0B4-6BC4124D483E}" dt="2025-03-04T14:19:29.279" v="1477"/>
          <ac:picMkLst>
            <pc:docMk/>
            <pc:sldMk cId="3190878765" sldId="570"/>
            <ac:picMk id="21" creationId="{E5D3B070-2B59-44D5-9403-C649EE4DB997}"/>
          </ac:picMkLst>
        </pc:picChg>
        <pc:picChg chg="mod">
          <ac:chgData name="Afzal Hossain" userId="f297e6a6-c88d-4e77-9abd-8771273f618f" providerId="ADAL" clId="{96313CAE-4CBA-4C40-A0B4-6BC4124D483E}" dt="2025-03-04T14:19:29.279" v="1477"/>
          <ac:picMkLst>
            <pc:docMk/>
            <pc:sldMk cId="3190878765" sldId="570"/>
            <ac:picMk id="37" creationId="{F3BE5386-1577-48E3-BF09-8EC206FD4C38}"/>
          </ac:picMkLst>
        </pc:picChg>
        <pc:picChg chg="mod">
          <ac:chgData name="Afzal Hossain" userId="f297e6a6-c88d-4e77-9abd-8771273f618f" providerId="ADAL" clId="{96313CAE-4CBA-4C40-A0B4-6BC4124D483E}" dt="2025-03-04T14:19:29.279" v="1477"/>
          <ac:picMkLst>
            <pc:docMk/>
            <pc:sldMk cId="3190878765" sldId="570"/>
            <ac:picMk id="38" creationId="{D929F8AF-3FFB-023E-76FC-F6213E210773}"/>
          </ac:picMkLst>
        </pc:picChg>
        <pc:picChg chg="add mod">
          <ac:chgData name="Afzal Hossain" userId="f297e6a6-c88d-4e77-9abd-8771273f618f" providerId="ADAL" clId="{96313CAE-4CBA-4C40-A0B4-6BC4124D483E}" dt="2025-03-05T05:25:54.845" v="1588" actId="164"/>
          <ac:picMkLst>
            <pc:docMk/>
            <pc:sldMk cId="3190878765" sldId="570"/>
            <ac:picMk id="61" creationId="{44E8A0D4-7EDF-65A6-774D-74ED0C3A3D4B}"/>
          </ac:picMkLst>
        </pc:picChg>
        <pc:picChg chg="add mod">
          <ac:chgData name="Afzal Hossain" userId="f297e6a6-c88d-4e77-9abd-8771273f618f" providerId="ADAL" clId="{96313CAE-4CBA-4C40-A0B4-6BC4124D483E}" dt="2025-03-05T05:25:54.845" v="1588" actId="164"/>
          <ac:picMkLst>
            <pc:docMk/>
            <pc:sldMk cId="3190878765" sldId="570"/>
            <ac:picMk id="64" creationId="{7BC12CA7-A411-9EB6-74FE-84B142E86093}"/>
          </ac:picMkLst>
        </pc:picChg>
        <pc:picChg chg="add mod">
          <ac:chgData name="Afzal Hossain" userId="f297e6a6-c88d-4e77-9abd-8771273f618f" providerId="ADAL" clId="{96313CAE-4CBA-4C40-A0B4-6BC4124D483E}" dt="2025-03-05T05:25:54.845" v="1588" actId="164"/>
          <ac:picMkLst>
            <pc:docMk/>
            <pc:sldMk cId="3190878765" sldId="570"/>
            <ac:picMk id="73" creationId="{D63FD34B-AAB4-B47C-E56B-67E3C2D10CE4}"/>
          </ac:picMkLst>
        </pc:picChg>
        <pc:picChg chg="add mod">
          <ac:chgData name="Afzal Hossain" userId="f297e6a6-c88d-4e77-9abd-8771273f618f" providerId="ADAL" clId="{96313CAE-4CBA-4C40-A0B4-6BC4124D483E}" dt="2025-03-05T05:25:54.845" v="1588" actId="164"/>
          <ac:picMkLst>
            <pc:docMk/>
            <pc:sldMk cId="3190878765" sldId="570"/>
            <ac:picMk id="79" creationId="{71C64C85-50CA-582B-1324-6A5C36D2AB8F}"/>
          </ac:picMkLst>
        </pc:picChg>
        <pc:picChg chg="del">
          <ac:chgData name="Afzal Hossain" userId="f297e6a6-c88d-4e77-9abd-8771273f618f" providerId="ADAL" clId="{96313CAE-4CBA-4C40-A0B4-6BC4124D483E}" dt="2025-03-03T07:04:36.566" v="918" actId="478"/>
          <ac:picMkLst>
            <pc:docMk/>
            <pc:sldMk cId="3190878765" sldId="570"/>
            <ac:picMk id="121" creationId="{C18F3389-AE52-B5D4-A754-9ED3E317D518}"/>
          </ac:picMkLst>
        </pc:picChg>
        <pc:picChg chg="del">
          <ac:chgData name="Afzal Hossain" userId="f297e6a6-c88d-4e77-9abd-8771273f618f" providerId="ADAL" clId="{96313CAE-4CBA-4C40-A0B4-6BC4124D483E}" dt="2025-03-03T07:04:38.405" v="919" actId="478"/>
          <ac:picMkLst>
            <pc:docMk/>
            <pc:sldMk cId="3190878765" sldId="570"/>
            <ac:picMk id="122" creationId="{780772C6-4AB5-8247-18FB-60D2D07162F3}"/>
          </ac:picMkLst>
        </pc:picChg>
        <pc:picChg chg="del">
          <ac:chgData name="Afzal Hossain" userId="f297e6a6-c88d-4e77-9abd-8771273f618f" providerId="ADAL" clId="{96313CAE-4CBA-4C40-A0B4-6BC4124D483E}" dt="2025-03-03T07:04:41.066" v="922" actId="478"/>
          <ac:picMkLst>
            <pc:docMk/>
            <pc:sldMk cId="3190878765" sldId="570"/>
            <ac:picMk id="123" creationId="{75592244-B0BA-F9E9-3768-510D4A5A5CF1}"/>
          </ac:picMkLst>
        </pc:picChg>
        <pc:picChg chg="del">
          <ac:chgData name="Afzal Hossain" userId="f297e6a6-c88d-4e77-9abd-8771273f618f" providerId="ADAL" clId="{96313CAE-4CBA-4C40-A0B4-6BC4124D483E}" dt="2025-03-03T07:02:21.011" v="916" actId="478"/>
          <ac:picMkLst>
            <pc:docMk/>
            <pc:sldMk cId="3190878765" sldId="570"/>
            <ac:picMk id="124" creationId="{5C774CAF-1D81-2796-C9A7-F48BEDAF5B53}"/>
          </ac:picMkLst>
        </pc:picChg>
        <pc:picChg chg="del">
          <ac:chgData name="Afzal Hossain" userId="f297e6a6-c88d-4e77-9abd-8771273f618f" providerId="ADAL" clId="{96313CAE-4CBA-4C40-A0B4-6BC4124D483E}" dt="2025-03-03T07:04:40.253" v="921" actId="478"/>
          <ac:picMkLst>
            <pc:docMk/>
            <pc:sldMk cId="3190878765" sldId="570"/>
            <ac:picMk id="125" creationId="{435114AE-925B-6F99-87E8-AD2305395723}"/>
          </ac:picMkLst>
        </pc:picChg>
        <pc:picChg chg="del">
          <ac:chgData name="Afzal Hossain" userId="f297e6a6-c88d-4e77-9abd-8771273f618f" providerId="ADAL" clId="{96313CAE-4CBA-4C40-A0B4-6BC4124D483E}" dt="2025-03-03T07:04:39.207" v="920" actId="478"/>
          <ac:picMkLst>
            <pc:docMk/>
            <pc:sldMk cId="3190878765" sldId="570"/>
            <ac:picMk id="126" creationId="{08432BB1-9AE8-8998-54B3-E8E7B53E024E}"/>
          </ac:picMkLst>
        </pc:picChg>
      </pc:sldChg>
      <pc:sldChg chg="addSp modSp add del mod">
        <pc:chgData name="Afzal Hossain" userId="f297e6a6-c88d-4e77-9abd-8771273f618f" providerId="ADAL" clId="{96313CAE-4CBA-4C40-A0B4-6BC4124D483E}" dt="2025-03-03T07:22:48.212" v="1033" actId="47"/>
        <pc:sldMkLst>
          <pc:docMk/>
          <pc:sldMk cId="687984987" sldId="571"/>
        </pc:sldMkLst>
        <pc:spChg chg="add mod">
          <ac:chgData name="Afzal Hossain" userId="f297e6a6-c88d-4e77-9abd-8771273f618f" providerId="ADAL" clId="{96313CAE-4CBA-4C40-A0B4-6BC4124D483E}" dt="2025-03-03T07:16:06.759" v="984"/>
          <ac:spMkLst>
            <pc:docMk/>
            <pc:sldMk cId="687984987" sldId="571"/>
            <ac:spMk id="2" creationId="{B9986EA6-3E19-1826-2B2B-FD968675D2A1}"/>
          </ac:spMkLst>
        </pc:spChg>
        <pc:spChg chg="mod">
          <ac:chgData name="Afzal Hossain" userId="f297e6a6-c88d-4e77-9abd-8771273f618f" providerId="ADAL" clId="{96313CAE-4CBA-4C40-A0B4-6BC4124D483E}" dt="2025-03-03T07:16:01.665" v="983" actId="1076"/>
          <ac:spMkLst>
            <pc:docMk/>
            <pc:sldMk cId="687984987" sldId="571"/>
            <ac:spMk id="5" creationId="{9D4D5904-6B05-15B5-71F6-79AF7BD83C57}"/>
          </ac:spMkLst>
        </pc:spChg>
        <pc:spChg chg="add mod">
          <ac:chgData name="Afzal Hossain" userId="f297e6a6-c88d-4e77-9abd-8771273f618f" providerId="ADAL" clId="{96313CAE-4CBA-4C40-A0B4-6BC4124D483E}" dt="2025-03-03T07:16:06.759" v="984"/>
          <ac:spMkLst>
            <pc:docMk/>
            <pc:sldMk cId="687984987" sldId="571"/>
            <ac:spMk id="7" creationId="{9824A79A-C9CC-45E6-ED0B-485E439414A1}"/>
          </ac:spMkLst>
        </pc:spChg>
      </pc:sldChg>
      <pc:sldChg chg="addSp delSp modSp add mod modNotes">
        <pc:chgData name="Afzal Hossain" userId="f297e6a6-c88d-4e77-9abd-8771273f618f" providerId="ADAL" clId="{96313CAE-4CBA-4C40-A0B4-6BC4124D483E}" dt="2025-03-05T06:35:19.504" v="1634"/>
        <pc:sldMkLst>
          <pc:docMk/>
          <pc:sldMk cId="332179564" sldId="572"/>
        </pc:sldMkLst>
        <pc:spChg chg="add mod">
          <ac:chgData name="Afzal Hossain" userId="f297e6a6-c88d-4e77-9abd-8771273f618f" providerId="ADAL" clId="{96313CAE-4CBA-4C40-A0B4-6BC4124D483E}" dt="2025-03-03T08:39:08.738" v="1146" actId="1076"/>
          <ac:spMkLst>
            <pc:docMk/>
            <pc:sldMk cId="332179564" sldId="572"/>
            <ac:spMk id="2" creationId="{2AE9D9EA-DFD6-01D8-068A-53F2014FA200}"/>
          </ac:spMkLst>
        </pc:spChg>
        <pc:spChg chg="add mod">
          <ac:chgData name="Afzal Hossain" userId="f297e6a6-c88d-4e77-9abd-8771273f618f" providerId="ADAL" clId="{96313CAE-4CBA-4C40-A0B4-6BC4124D483E}" dt="2025-03-03T08:40:28.667" v="1154" actId="1038"/>
          <ac:spMkLst>
            <pc:docMk/>
            <pc:sldMk cId="332179564" sldId="572"/>
            <ac:spMk id="5" creationId="{00E3EE35-C414-7D21-4CC2-4F44C9906DEE}"/>
          </ac:spMkLst>
        </pc:spChg>
        <pc:spChg chg="del">
          <ac:chgData name="Afzal Hossain" userId="f297e6a6-c88d-4e77-9abd-8771273f618f" providerId="ADAL" clId="{96313CAE-4CBA-4C40-A0B4-6BC4124D483E}" dt="2025-03-04T14:19:50.650" v="1486" actId="478"/>
          <ac:spMkLst>
            <pc:docMk/>
            <pc:sldMk cId="332179564" sldId="572"/>
            <ac:spMk id="9" creationId="{D7F59EDF-634A-48F3-B17C-969A0012BF2F}"/>
          </ac:spMkLst>
        </pc:spChg>
        <pc:spChg chg="add mod">
          <ac:chgData name="Afzal Hossain" userId="f297e6a6-c88d-4e77-9abd-8771273f618f" providerId="ADAL" clId="{96313CAE-4CBA-4C40-A0B4-6BC4124D483E}" dt="2025-03-03T08:43:20.498" v="1161" actId="1076"/>
          <ac:spMkLst>
            <pc:docMk/>
            <pc:sldMk cId="332179564" sldId="572"/>
            <ac:spMk id="20" creationId="{1E7FE35C-FB17-9379-0238-15046B1D5EDE}"/>
          </ac:spMkLst>
        </pc:spChg>
        <pc:spChg chg="add mod">
          <ac:chgData name="Afzal Hossain" userId="f297e6a6-c88d-4e77-9abd-8771273f618f" providerId="ADAL" clId="{96313CAE-4CBA-4C40-A0B4-6BC4124D483E}" dt="2025-03-03T08:46:29.105" v="1165" actId="1076"/>
          <ac:spMkLst>
            <pc:docMk/>
            <pc:sldMk cId="332179564" sldId="572"/>
            <ac:spMk id="33" creationId="{C03FFE39-028E-3F2F-3315-6CC9813EF211}"/>
          </ac:spMkLst>
        </pc:spChg>
        <pc:spChg chg="del">
          <ac:chgData name="Afzal Hossain" userId="f297e6a6-c88d-4e77-9abd-8771273f618f" providerId="ADAL" clId="{96313CAE-4CBA-4C40-A0B4-6BC4124D483E}" dt="2025-03-03T08:25:05.015" v="1122" actId="478"/>
          <ac:spMkLst>
            <pc:docMk/>
            <pc:sldMk cId="332179564" sldId="572"/>
            <ac:spMk id="34" creationId="{09B9E1E6-CEBC-3A14-D95B-64D3D9893132}"/>
          </ac:spMkLst>
        </pc:spChg>
        <pc:spChg chg="add mod">
          <ac:chgData name="Afzal Hossain" userId="f297e6a6-c88d-4e77-9abd-8771273f618f" providerId="ADAL" clId="{96313CAE-4CBA-4C40-A0B4-6BC4124D483E}" dt="2025-03-03T08:47:09.265" v="1173" actId="1076"/>
          <ac:spMkLst>
            <pc:docMk/>
            <pc:sldMk cId="332179564" sldId="572"/>
            <ac:spMk id="35" creationId="{6CB91474-6F00-E98D-295B-BB71B3688961}"/>
          </ac:spMkLst>
        </pc:spChg>
        <pc:spChg chg="del">
          <ac:chgData name="Afzal Hossain" userId="f297e6a6-c88d-4e77-9abd-8771273f618f" providerId="ADAL" clId="{96313CAE-4CBA-4C40-A0B4-6BC4124D483E}" dt="2025-03-03T08:25:07.751" v="1123" actId="478"/>
          <ac:spMkLst>
            <pc:docMk/>
            <pc:sldMk cId="332179564" sldId="572"/>
            <ac:spMk id="36" creationId="{2A2FA51E-ABEE-E2FA-F514-C50020018E2F}"/>
          </ac:spMkLst>
        </pc:spChg>
        <pc:spChg chg="mod">
          <ac:chgData name="Afzal Hossain" userId="f297e6a6-c88d-4e77-9abd-8771273f618f" providerId="ADAL" clId="{96313CAE-4CBA-4C40-A0B4-6BC4124D483E}" dt="2025-03-03T07:25:02.547" v="1110" actId="20577"/>
          <ac:spMkLst>
            <pc:docMk/>
            <pc:sldMk cId="332179564" sldId="572"/>
            <ac:spMk id="38" creationId="{3D80F307-9671-FA91-52A2-037620485EF3}"/>
          </ac:spMkLst>
        </pc:spChg>
        <pc:spChg chg="mod">
          <ac:chgData name="Afzal Hossain" userId="f297e6a6-c88d-4e77-9abd-8771273f618f" providerId="ADAL" clId="{96313CAE-4CBA-4C40-A0B4-6BC4124D483E}" dt="2025-03-03T07:22:25.528" v="1023"/>
          <ac:spMkLst>
            <pc:docMk/>
            <pc:sldMk cId="332179564" sldId="572"/>
            <ac:spMk id="39" creationId="{04B1B35B-B659-4907-FDDB-D509C3D6A260}"/>
          </ac:spMkLst>
        </pc:spChg>
        <pc:spChg chg="mod">
          <ac:chgData name="Afzal Hossain" userId="f297e6a6-c88d-4e77-9abd-8771273f618f" providerId="ADAL" clId="{96313CAE-4CBA-4C40-A0B4-6BC4124D483E}" dt="2025-03-03T07:22:42.695" v="1032" actId="20577"/>
          <ac:spMkLst>
            <pc:docMk/>
            <pc:sldMk cId="332179564" sldId="572"/>
            <ac:spMk id="40" creationId="{10FDA8E0-BA60-8724-915F-887EA9566CFA}"/>
          </ac:spMkLst>
        </pc:spChg>
        <pc:spChg chg="mod">
          <ac:chgData name="Afzal Hossain" userId="f297e6a6-c88d-4e77-9abd-8771273f618f" providerId="ADAL" clId="{96313CAE-4CBA-4C40-A0B4-6BC4124D483E}" dt="2025-03-03T07:25:06.045" v="1112" actId="20577"/>
          <ac:spMkLst>
            <pc:docMk/>
            <pc:sldMk cId="332179564" sldId="572"/>
            <ac:spMk id="41" creationId="{02523ABA-5367-A4E3-18BD-D4EEC3040D69}"/>
          </ac:spMkLst>
        </pc:spChg>
        <pc:spChg chg="mod">
          <ac:chgData name="Afzal Hossain" userId="f297e6a6-c88d-4e77-9abd-8771273f618f" providerId="ADAL" clId="{96313CAE-4CBA-4C40-A0B4-6BC4124D483E}" dt="2025-03-03T07:25:09.385" v="1114" actId="20577"/>
          <ac:spMkLst>
            <pc:docMk/>
            <pc:sldMk cId="332179564" sldId="572"/>
            <ac:spMk id="44" creationId="{6FDEC5FB-D142-A6B3-2D7B-10864C7E9767}"/>
          </ac:spMkLst>
        </pc:spChg>
        <pc:spChg chg="mod">
          <ac:chgData name="Afzal Hossain" userId="f297e6a6-c88d-4e77-9abd-8771273f618f" providerId="ADAL" clId="{96313CAE-4CBA-4C40-A0B4-6BC4124D483E}" dt="2025-03-03T07:25:12.556" v="1116" actId="20577"/>
          <ac:spMkLst>
            <pc:docMk/>
            <pc:sldMk cId="332179564" sldId="572"/>
            <ac:spMk id="45" creationId="{3AA983B0-F03B-5B80-69A9-C1DF2399FCC7}"/>
          </ac:spMkLst>
        </pc:spChg>
        <pc:spChg chg="mod">
          <ac:chgData name="Afzal Hossain" userId="f297e6a6-c88d-4e77-9abd-8771273f618f" providerId="ADAL" clId="{96313CAE-4CBA-4C40-A0B4-6BC4124D483E}" dt="2025-03-03T07:25:17.316" v="1120" actId="20577"/>
          <ac:spMkLst>
            <pc:docMk/>
            <pc:sldMk cId="332179564" sldId="572"/>
            <ac:spMk id="46" creationId="{3D2EDDA5-2A48-8898-5225-E5A3668CF45B}"/>
          </ac:spMkLst>
        </pc:spChg>
        <pc:spChg chg="mod topLvl">
          <ac:chgData name="Afzal Hossain" userId="f297e6a6-c88d-4e77-9abd-8771273f618f" providerId="ADAL" clId="{96313CAE-4CBA-4C40-A0B4-6BC4124D483E}" dt="2025-03-03T09:18:03.268" v="1301" actId="165"/>
          <ac:spMkLst>
            <pc:docMk/>
            <pc:sldMk cId="332179564" sldId="572"/>
            <ac:spMk id="53" creationId="{FDE38289-2792-CEC6-5DC5-586EFE3FD018}"/>
          </ac:spMkLst>
        </pc:spChg>
        <pc:spChg chg="mod topLvl">
          <ac:chgData name="Afzal Hossain" userId="f297e6a6-c88d-4e77-9abd-8771273f618f" providerId="ADAL" clId="{96313CAE-4CBA-4C40-A0B4-6BC4124D483E}" dt="2025-03-03T09:18:03.268" v="1301" actId="165"/>
          <ac:spMkLst>
            <pc:docMk/>
            <pc:sldMk cId="332179564" sldId="572"/>
            <ac:spMk id="54" creationId="{F0667241-7827-718B-80F9-9F97B7ED8DF8}"/>
          </ac:spMkLst>
        </pc:spChg>
        <pc:spChg chg="mod topLvl">
          <ac:chgData name="Afzal Hossain" userId="f297e6a6-c88d-4e77-9abd-8771273f618f" providerId="ADAL" clId="{96313CAE-4CBA-4C40-A0B4-6BC4124D483E}" dt="2025-03-03T08:38:54.292" v="1145" actId="1076"/>
          <ac:spMkLst>
            <pc:docMk/>
            <pc:sldMk cId="332179564" sldId="572"/>
            <ac:spMk id="57" creationId="{01A12765-ABC0-B246-7BB3-5314E9DB18EA}"/>
          </ac:spMkLst>
        </pc:spChg>
        <pc:spChg chg="mod topLvl">
          <ac:chgData name="Afzal Hossain" userId="f297e6a6-c88d-4e77-9abd-8771273f618f" providerId="ADAL" clId="{96313CAE-4CBA-4C40-A0B4-6BC4124D483E}" dt="2025-03-03T08:25:00.612" v="1121" actId="165"/>
          <ac:spMkLst>
            <pc:docMk/>
            <pc:sldMk cId="332179564" sldId="572"/>
            <ac:spMk id="58" creationId="{824A909D-2730-FFFC-3405-AE053983DEB7}"/>
          </ac:spMkLst>
        </pc:spChg>
        <pc:spChg chg="mod">
          <ac:chgData name="Afzal Hossain" userId="f297e6a6-c88d-4e77-9abd-8771273f618f" providerId="ADAL" clId="{96313CAE-4CBA-4C40-A0B4-6BC4124D483E}" dt="2025-03-03T07:22:58.118" v="1036"/>
          <ac:spMkLst>
            <pc:docMk/>
            <pc:sldMk cId="332179564" sldId="572"/>
            <ac:spMk id="93" creationId="{780C0F98-D2F2-6892-FC92-B7B32E76FADC}"/>
          </ac:spMkLst>
        </pc:spChg>
        <pc:spChg chg="mod">
          <ac:chgData name="Afzal Hossain" userId="f297e6a6-c88d-4e77-9abd-8771273f618f" providerId="ADAL" clId="{96313CAE-4CBA-4C40-A0B4-6BC4124D483E}" dt="2025-03-03T07:23:08.902" v="1039"/>
          <ac:spMkLst>
            <pc:docMk/>
            <pc:sldMk cId="332179564" sldId="572"/>
            <ac:spMk id="94" creationId="{D44B77AC-74EE-8EB5-5545-50051091A6B6}"/>
          </ac:spMkLst>
        </pc:spChg>
        <pc:spChg chg="mod">
          <ac:chgData name="Afzal Hossain" userId="f297e6a6-c88d-4e77-9abd-8771273f618f" providerId="ADAL" clId="{96313CAE-4CBA-4C40-A0B4-6BC4124D483E}" dt="2025-03-03T07:23:24.907" v="1044"/>
          <ac:spMkLst>
            <pc:docMk/>
            <pc:sldMk cId="332179564" sldId="572"/>
            <ac:spMk id="95" creationId="{71E1B66B-AB22-553B-3650-7F236ACB4186}"/>
          </ac:spMkLst>
        </pc:spChg>
        <pc:spChg chg="mod">
          <ac:chgData name="Afzal Hossain" userId="f297e6a6-c88d-4e77-9abd-8771273f618f" providerId="ADAL" clId="{96313CAE-4CBA-4C40-A0B4-6BC4124D483E}" dt="2025-03-03T07:23:48.109" v="1046" actId="207"/>
          <ac:spMkLst>
            <pc:docMk/>
            <pc:sldMk cId="332179564" sldId="572"/>
            <ac:spMk id="96" creationId="{458A037A-BFD9-0E73-D324-CCA904D78DD9}"/>
          </ac:spMkLst>
        </pc:spChg>
        <pc:spChg chg="mod">
          <ac:chgData name="Afzal Hossain" userId="f297e6a6-c88d-4e77-9abd-8771273f618f" providerId="ADAL" clId="{96313CAE-4CBA-4C40-A0B4-6BC4124D483E}" dt="2025-03-03T07:23:52.098" v="1049"/>
          <ac:spMkLst>
            <pc:docMk/>
            <pc:sldMk cId="332179564" sldId="572"/>
            <ac:spMk id="97" creationId="{1945A97B-BC70-FB6A-8CED-6495B0870221}"/>
          </ac:spMkLst>
        </pc:spChg>
        <pc:spChg chg="mod">
          <ac:chgData name="Afzal Hossain" userId="f297e6a6-c88d-4e77-9abd-8771273f618f" providerId="ADAL" clId="{96313CAE-4CBA-4C40-A0B4-6BC4124D483E}" dt="2025-03-03T07:24:35.957" v="1100" actId="20577"/>
          <ac:spMkLst>
            <pc:docMk/>
            <pc:sldMk cId="332179564" sldId="572"/>
            <ac:spMk id="98" creationId="{E7EED9F1-8EF6-32C6-8EA7-9DC8676A7725}"/>
          </ac:spMkLst>
        </pc:spChg>
        <pc:spChg chg="mod">
          <ac:chgData name="Afzal Hossain" userId="f297e6a6-c88d-4e77-9abd-8771273f618f" providerId="ADAL" clId="{96313CAE-4CBA-4C40-A0B4-6BC4124D483E}" dt="2025-03-03T07:24:47.792" v="1103"/>
          <ac:spMkLst>
            <pc:docMk/>
            <pc:sldMk cId="332179564" sldId="572"/>
            <ac:spMk id="99" creationId="{3D9996D9-95D6-BCAD-F6C8-1C38678075A3}"/>
          </ac:spMkLst>
        </pc:spChg>
        <pc:spChg chg="mod">
          <ac:chgData name="Afzal Hossain" userId="f297e6a6-c88d-4e77-9abd-8771273f618f" providerId="ADAL" clId="{96313CAE-4CBA-4C40-A0B4-6BC4124D483E}" dt="2025-03-03T07:24:57.696" v="1106"/>
          <ac:spMkLst>
            <pc:docMk/>
            <pc:sldMk cId="332179564" sldId="572"/>
            <ac:spMk id="100" creationId="{84349096-BB56-8FD6-365F-FBE2F09302D2}"/>
          </ac:spMkLst>
        </pc:spChg>
        <pc:grpChg chg="mod">
          <ac:chgData name="Afzal Hossain" userId="f297e6a6-c88d-4e77-9abd-8771273f618f" providerId="ADAL" clId="{96313CAE-4CBA-4C40-A0B4-6BC4124D483E}" dt="2025-03-03T08:46:53.628" v="1168" actId="1076"/>
          <ac:grpSpMkLst>
            <pc:docMk/>
            <pc:sldMk cId="332179564" sldId="572"/>
            <ac:grpSpMk id="11" creationId="{FE6418A9-3D91-0331-3B62-E0D584A0859E}"/>
          </ac:grpSpMkLst>
        </pc:grpChg>
        <pc:grpChg chg="mod">
          <ac:chgData name="Afzal Hossain" userId="f297e6a6-c88d-4e77-9abd-8771273f618f" providerId="ADAL" clId="{96313CAE-4CBA-4C40-A0B4-6BC4124D483E}" dt="2025-03-03T08:40:19.402" v="1151" actId="1076"/>
          <ac:grpSpMkLst>
            <pc:docMk/>
            <pc:sldMk cId="332179564" sldId="572"/>
            <ac:grpSpMk id="21" creationId="{547F6394-31BF-AA3F-58A5-89D9CEE70384}"/>
          </ac:grpSpMkLst>
        </pc:grpChg>
        <pc:grpChg chg="add mod">
          <ac:chgData name="Afzal Hossain" userId="f297e6a6-c88d-4e77-9abd-8771273f618f" providerId="ADAL" clId="{96313CAE-4CBA-4C40-A0B4-6BC4124D483E}" dt="2025-03-04T14:19:51.693" v="1487"/>
          <ac:grpSpMkLst>
            <pc:docMk/>
            <pc:sldMk cId="332179564" sldId="572"/>
            <ac:grpSpMk id="30" creationId="{2651A8DC-740C-ABE4-A0C3-0FAC3828E139}"/>
          </ac:grpSpMkLst>
        </pc:grpChg>
        <pc:grpChg chg="del">
          <ac:chgData name="Afzal Hossain" userId="f297e6a6-c88d-4e77-9abd-8771273f618f" providerId="ADAL" clId="{96313CAE-4CBA-4C40-A0B4-6BC4124D483E}" dt="2025-03-03T08:25:00.612" v="1121" actId="165"/>
          <ac:grpSpMkLst>
            <pc:docMk/>
            <pc:sldMk cId="332179564" sldId="572"/>
            <ac:grpSpMk id="30" creationId="{868B09A3-BC88-7EC4-12B4-8540351DE9E9}"/>
          </ac:grpSpMkLst>
        </pc:grpChg>
        <pc:grpChg chg="mod">
          <ac:chgData name="Afzal Hossain" userId="f297e6a6-c88d-4e77-9abd-8771273f618f" providerId="ADAL" clId="{96313CAE-4CBA-4C40-A0B4-6BC4124D483E}" dt="2025-03-03T08:47:01.950" v="1172" actId="1076"/>
          <ac:grpSpMkLst>
            <pc:docMk/>
            <pc:sldMk cId="332179564" sldId="572"/>
            <ac:grpSpMk id="31" creationId="{08291FC9-6A7D-C491-F2BD-698BF97497D4}"/>
          </ac:grpSpMkLst>
        </pc:grpChg>
        <pc:grpChg chg="del">
          <ac:chgData name="Afzal Hossain" userId="f297e6a6-c88d-4e77-9abd-8771273f618f" providerId="ADAL" clId="{96313CAE-4CBA-4C40-A0B4-6BC4124D483E}" dt="2025-03-03T09:18:03.268" v="1301" actId="165"/>
          <ac:grpSpMkLst>
            <pc:docMk/>
            <pc:sldMk cId="332179564" sldId="572"/>
            <ac:grpSpMk id="32" creationId="{D633AC0E-F9EA-58F8-910B-F3F241022EB1}"/>
          </ac:grpSpMkLst>
        </pc:grpChg>
        <pc:picChg chg="del">
          <ac:chgData name="Afzal Hossain" userId="f297e6a6-c88d-4e77-9abd-8771273f618f" providerId="ADAL" clId="{96313CAE-4CBA-4C40-A0B4-6BC4124D483E}" dt="2025-03-04T14:19:46.834" v="1484" actId="478"/>
          <ac:picMkLst>
            <pc:docMk/>
            <pc:sldMk cId="332179564" sldId="572"/>
            <ac:picMk id="3" creationId="{A3026700-F52B-0534-6FF2-7B10853B71A6}"/>
          </ac:picMkLst>
        </pc:picChg>
        <pc:picChg chg="del">
          <ac:chgData name="Afzal Hossain" userId="f297e6a6-c88d-4e77-9abd-8771273f618f" providerId="ADAL" clId="{96313CAE-4CBA-4C40-A0B4-6BC4124D483E}" dt="2025-03-04T14:19:48.693" v="1485" actId="478"/>
          <ac:picMkLst>
            <pc:docMk/>
            <pc:sldMk cId="332179564" sldId="572"/>
            <ac:picMk id="4" creationId="{A5B7094A-5B69-93C2-675C-48F020E30574}"/>
          </ac:picMkLst>
        </pc:picChg>
        <pc:picChg chg="mod">
          <ac:chgData name="Afzal Hossain" userId="f297e6a6-c88d-4e77-9abd-8771273f618f" providerId="ADAL" clId="{96313CAE-4CBA-4C40-A0B4-6BC4124D483E}" dt="2025-03-04T14:19:51.693" v="1487"/>
          <ac:picMkLst>
            <pc:docMk/>
            <pc:sldMk cId="332179564" sldId="572"/>
            <ac:picMk id="32" creationId="{4FA1C802-E76C-706F-C7C1-B7C20960C1E7}"/>
          </ac:picMkLst>
        </pc:picChg>
        <pc:picChg chg="mod">
          <ac:chgData name="Afzal Hossain" userId="f297e6a6-c88d-4e77-9abd-8771273f618f" providerId="ADAL" clId="{96313CAE-4CBA-4C40-A0B4-6BC4124D483E}" dt="2025-03-04T14:19:51.693" v="1487"/>
          <ac:picMkLst>
            <pc:docMk/>
            <pc:sldMk cId="332179564" sldId="572"/>
            <ac:picMk id="34" creationId="{2B7C6071-A782-5566-95AE-2551262AE579}"/>
          </ac:picMkLst>
        </pc:picChg>
        <pc:picChg chg="mod">
          <ac:chgData name="Afzal Hossain" userId="f297e6a6-c88d-4e77-9abd-8771273f618f" providerId="ADAL" clId="{96313CAE-4CBA-4C40-A0B4-6BC4124D483E}" dt="2025-03-04T14:19:51.693" v="1487"/>
          <ac:picMkLst>
            <pc:docMk/>
            <pc:sldMk cId="332179564" sldId="572"/>
            <ac:picMk id="36" creationId="{875D3589-9B0F-4550-4E57-A02341D1BF16}"/>
          </ac:picMkLst>
        </pc:picChg>
        <pc:picChg chg="mod">
          <ac:chgData name="Afzal Hossain" userId="f297e6a6-c88d-4e77-9abd-8771273f618f" providerId="ADAL" clId="{96313CAE-4CBA-4C40-A0B4-6BC4124D483E}" dt="2025-03-04T14:19:51.693" v="1487"/>
          <ac:picMkLst>
            <pc:docMk/>
            <pc:sldMk cId="332179564" sldId="572"/>
            <ac:picMk id="37" creationId="{40DA106C-B9B9-9B38-E046-267F101ABF03}"/>
          </ac:picMkLst>
        </pc:picChg>
      </pc:sldChg>
      <pc:sldChg chg="addSp delSp modSp mod modNotes">
        <pc:chgData name="Afzal Hossain" userId="f297e6a6-c88d-4e77-9abd-8771273f618f" providerId="ADAL" clId="{96313CAE-4CBA-4C40-A0B4-6BC4124D483E}" dt="2025-03-05T06:35:19.504" v="1634"/>
        <pc:sldMkLst>
          <pc:docMk/>
          <pc:sldMk cId="2015574946" sldId="573"/>
        </pc:sldMkLst>
        <pc:grpChg chg="add del mod">
          <ac:chgData name="Afzal Hossain" userId="f297e6a6-c88d-4e77-9abd-8771273f618f" providerId="ADAL" clId="{96313CAE-4CBA-4C40-A0B4-6BC4124D483E}" dt="2025-03-04T14:20:36.503" v="1495" actId="165"/>
          <ac:grpSpMkLst>
            <pc:docMk/>
            <pc:sldMk cId="2015574946" sldId="573"/>
            <ac:grpSpMk id="5" creationId="{803A1BD6-E69D-9EEF-4491-7561BC61BCB1}"/>
          </ac:grpSpMkLst>
        </pc:grpChg>
        <pc:picChg chg="del">
          <ac:chgData name="Afzal Hossain" userId="f297e6a6-c88d-4e77-9abd-8771273f618f" providerId="ADAL" clId="{96313CAE-4CBA-4C40-A0B4-6BC4124D483E}" dt="2025-03-04T14:20:17.524" v="1493" actId="478"/>
          <ac:picMkLst>
            <pc:docMk/>
            <pc:sldMk cId="2015574946" sldId="573"/>
            <ac:picMk id="4" creationId="{BE093D86-5B20-8A7C-B337-CBACC857220F}"/>
          </ac:picMkLst>
        </pc:picChg>
        <pc:picChg chg="mod topLvl">
          <ac:chgData name="Afzal Hossain" userId="f297e6a6-c88d-4e77-9abd-8771273f618f" providerId="ADAL" clId="{96313CAE-4CBA-4C40-A0B4-6BC4124D483E}" dt="2025-03-04T14:20:49.986" v="1497" actId="1076"/>
          <ac:picMkLst>
            <pc:docMk/>
            <pc:sldMk cId="2015574946" sldId="573"/>
            <ac:picMk id="6" creationId="{5BECDEE3-1EBD-F9BB-B616-D6073615C0F8}"/>
          </ac:picMkLst>
        </pc:picChg>
        <pc:picChg chg="mod topLvl">
          <ac:chgData name="Afzal Hossain" userId="f297e6a6-c88d-4e77-9abd-8771273f618f" providerId="ADAL" clId="{96313CAE-4CBA-4C40-A0B4-6BC4124D483E}" dt="2025-03-04T14:20:54.822" v="1498" actId="1076"/>
          <ac:picMkLst>
            <pc:docMk/>
            <pc:sldMk cId="2015574946" sldId="573"/>
            <ac:picMk id="7" creationId="{A7D15F4A-1283-270B-F875-21CF14B37DDC}"/>
          </ac:picMkLst>
        </pc:picChg>
        <pc:picChg chg="mod topLvl">
          <ac:chgData name="Afzal Hossain" userId="f297e6a6-c88d-4e77-9abd-8771273f618f" providerId="ADAL" clId="{96313CAE-4CBA-4C40-A0B4-6BC4124D483E}" dt="2025-03-04T14:21:02.590" v="1499" actId="1076"/>
          <ac:picMkLst>
            <pc:docMk/>
            <pc:sldMk cId="2015574946" sldId="573"/>
            <ac:picMk id="9" creationId="{56E2DC8B-57B4-1DD4-3FBD-58003D1A3A8B}"/>
          </ac:picMkLst>
        </pc:picChg>
        <pc:picChg chg="del">
          <ac:chgData name="Afzal Hossain" userId="f297e6a6-c88d-4e77-9abd-8771273f618f" providerId="ADAL" clId="{96313CAE-4CBA-4C40-A0B4-6BC4124D483E}" dt="2025-03-04T14:20:14.382" v="1492" actId="478"/>
          <ac:picMkLst>
            <pc:docMk/>
            <pc:sldMk cId="2015574946" sldId="573"/>
            <ac:picMk id="11" creationId="{2485FD18-122B-6F3D-B781-8AADB7F3AEBB}"/>
          </ac:picMkLst>
        </pc:picChg>
        <pc:picChg chg="mod topLvl">
          <ac:chgData name="Afzal Hossain" userId="f297e6a6-c88d-4e77-9abd-8771273f618f" providerId="ADAL" clId="{96313CAE-4CBA-4C40-A0B4-6BC4124D483E}" dt="2025-03-04T14:21:11.423" v="1500" actId="1076"/>
          <ac:picMkLst>
            <pc:docMk/>
            <pc:sldMk cId="2015574946" sldId="573"/>
            <ac:picMk id="12" creationId="{CE385DA8-A857-6FEE-1CED-99EB9E2ACC37}"/>
          </ac:picMkLst>
        </pc:picChg>
      </pc:sldChg>
      <pc:sldChg chg="add del">
        <pc:chgData name="Afzal Hossain" userId="f297e6a6-c88d-4e77-9abd-8771273f618f" providerId="ADAL" clId="{96313CAE-4CBA-4C40-A0B4-6BC4124D483E}" dt="2025-03-03T09:14:25.649" v="1290" actId="47"/>
        <pc:sldMkLst>
          <pc:docMk/>
          <pc:sldMk cId="2043618619" sldId="573"/>
        </pc:sldMkLst>
      </pc:sldChg>
      <pc:sldChg chg="add ord modNotes">
        <pc:chgData name="Afzal Hossain" userId="f297e6a6-c88d-4e77-9abd-8771273f618f" providerId="ADAL" clId="{96313CAE-4CBA-4C40-A0B4-6BC4124D483E}" dt="2025-03-05T06:35:19.504" v="1634"/>
        <pc:sldMkLst>
          <pc:docMk/>
          <pc:sldMk cId="3708915748" sldId="574"/>
        </pc:sldMkLst>
      </pc:sldChg>
      <pc:sldChg chg="add modNotes">
        <pc:chgData name="Afzal Hossain" userId="f297e6a6-c88d-4e77-9abd-8771273f618f" providerId="ADAL" clId="{96313CAE-4CBA-4C40-A0B4-6BC4124D483E}" dt="2025-03-05T06:35:19.504" v="1634"/>
        <pc:sldMkLst>
          <pc:docMk/>
          <pc:sldMk cId="1580209264" sldId="575"/>
        </pc:sldMkLst>
      </pc:sldChg>
    </pc:docChg>
  </pc:docChgLst>
  <pc:docChgLst>
    <pc:chgData name="Magfuzur Rahman Shana" userId="65f22215-227e-4294-91aa-c37590ca02eb" providerId="ADAL" clId="{3EA969CE-86FF-2842-B7A3-EA038BF7543D}"/>
    <pc:docChg chg="undo custSel modSld">
      <pc:chgData name="Magfuzur Rahman Shana" userId="65f22215-227e-4294-91aa-c37590ca02eb" providerId="ADAL" clId="{3EA969CE-86FF-2842-B7A3-EA038BF7543D}" dt="2025-03-04T09:45:12.953" v="40" actId="1076"/>
      <pc:docMkLst>
        <pc:docMk/>
      </pc:docMkLst>
      <pc:sldChg chg="modSp mod">
        <pc:chgData name="Magfuzur Rahman Shana" userId="65f22215-227e-4294-91aa-c37590ca02eb" providerId="ADAL" clId="{3EA969CE-86FF-2842-B7A3-EA038BF7543D}" dt="2025-03-03T10:49:21.092" v="11" actId="1076"/>
        <pc:sldMkLst>
          <pc:docMk/>
          <pc:sldMk cId="493506273" sldId="559"/>
        </pc:sldMkLst>
        <pc:picChg chg="mod">
          <ac:chgData name="Magfuzur Rahman Shana" userId="65f22215-227e-4294-91aa-c37590ca02eb" providerId="ADAL" clId="{3EA969CE-86FF-2842-B7A3-EA038BF7543D}" dt="2025-03-03T10:49:21.092" v="11" actId="1076"/>
          <ac:picMkLst>
            <pc:docMk/>
            <pc:sldMk cId="493506273" sldId="559"/>
            <ac:picMk id="6" creationId="{705BF446-CE63-35E9-C8B3-1C578148428E}"/>
          </ac:picMkLst>
        </pc:picChg>
      </pc:sldChg>
      <pc:sldChg chg="addSp delSp modSp mod modAnim">
        <pc:chgData name="Magfuzur Rahman Shana" userId="65f22215-227e-4294-91aa-c37590ca02eb" providerId="ADAL" clId="{3EA969CE-86FF-2842-B7A3-EA038BF7543D}" dt="2025-03-04T09:45:12.953" v="40" actId="1076"/>
        <pc:sldMkLst>
          <pc:docMk/>
          <pc:sldMk cId="2015574946" sldId="573"/>
        </pc:sldMkLst>
        <pc:spChg chg="del">
          <ac:chgData name="Magfuzur Rahman Shana" userId="65f22215-227e-4294-91aa-c37590ca02eb" providerId="ADAL" clId="{3EA969CE-86FF-2842-B7A3-EA038BF7543D}" dt="2025-03-04T09:38:40.587" v="13" actId="478"/>
          <ac:spMkLst>
            <pc:docMk/>
            <pc:sldMk cId="2015574946" sldId="573"/>
            <ac:spMk id="9" creationId="{91AC8A93-4124-0F03-CE5B-84CDE2BE695D}"/>
          </ac:spMkLst>
        </pc:spChg>
        <pc:picChg chg="add mod">
          <ac:chgData name="Magfuzur Rahman Shana" userId="65f22215-227e-4294-91aa-c37590ca02eb" providerId="ADAL" clId="{3EA969CE-86FF-2842-B7A3-EA038BF7543D}" dt="2025-03-04T09:38:49.410" v="15" actId="14100"/>
          <ac:picMkLst>
            <pc:docMk/>
            <pc:sldMk cId="2015574946" sldId="573"/>
            <ac:picMk id="2" creationId="{9696613B-D572-AC22-E222-846573B3A00C}"/>
          </ac:picMkLst>
        </pc:picChg>
        <pc:picChg chg="del mod">
          <ac:chgData name="Magfuzur Rahman Shana" userId="65f22215-227e-4294-91aa-c37590ca02eb" providerId="ADAL" clId="{3EA969CE-86FF-2842-B7A3-EA038BF7543D}" dt="2025-03-04T09:42:33.786" v="23" actId="478"/>
          <ac:picMkLst>
            <pc:docMk/>
            <pc:sldMk cId="2015574946" sldId="573"/>
            <ac:picMk id="3" creationId="{5A07D5F0-1DB4-8854-EF1E-55B7752A7504}"/>
          </ac:picMkLst>
        </pc:picChg>
        <pc:picChg chg="add del mod">
          <ac:chgData name="Magfuzur Rahman Shana" userId="65f22215-227e-4294-91aa-c37590ca02eb" providerId="ADAL" clId="{3EA969CE-86FF-2842-B7A3-EA038BF7543D}" dt="2025-03-04T09:41:02.135" v="18" actId="478"/>
          <ac:picMkLst>
            <pc:docMk/>
            <pc:sldMk cId="2015574946" sldId="573"/>
            <ac:picMk id="6" creationId="{00C6FC1A-7730-D383-2D58-74B93FB316E3}"/>
          </ac:picMkLst>
        </pc:picChg>
        <pc:picChg chg="add del mod modCrop">
          <ac:chgData name="Magfuzur Rahman Shana" userId="65f22215-227e-4294-91aa-c37590ca02eb" providerId="ADAL" clId="{3EA969CE-86FF-2842-B7A3-EA038BF7543D}" dt="2025-03-04T09:44:51.187" v="37" actId="1076"/>
          <ac:picMkLst>
            <pc:docMk/>
            <pc:sldMk cId="2015574946" sldId="573"/>
            <ac:picMk id="8" creationId="{C3E2AE15-032F-FDE2-0D01-97FB31A86539}"/>
          </ac:picMkLst>
        </pc:picChg>
        <pc:picChg chg="add mod">
          <ac:chgData name="Magfuzur Rahman Shana" userId="65f22215-227e-4294-91aa-c37590ca02eb" providerId="ADAL" clId="{3EA969CE-86FF-2842-B7A3-EA038BF7543D}" dt="2025-03-04T09:44:53.787" v="38" actId="1076"/>
          <ac:picMkLst>
            <pc:docMk/>
            <pc:sldMk cId="2015574946" sldId="573"/>
            <ac:picMk id="10" creationId="{1A5BFE6C-7D53-AC67-6BDE-2A2626F06753}"/>
          </ac:picMkLst>
        </pc:picChg>
        <pc:picChg chg="add mod">
          <ac:chgData name="Magfuzur Rahman Shana" userId="65f22215-227e-4294-91aa-c37590ca02eb" providerId="ADAL" clId="{3EA969CE-86FF-2842-B7A3-EA038BF7543D}" dt="2025-03-04T09:45:12.953" v="40" actId="1076"/>
          <ac:picMkLst>
            <pc:docMk/>
            <pc:sldMk cId="2015574946" sldId="573"/>
            <ac:picMk id="11" creationId="{2485FD18-122B-6F3D-B781-8AADB7F3AEBB}"/>
          </ac:picMkLst>
        </pc:picChg>
      </pc:sldChg>
    </pc:docChg>
  </pc:docChgLst>
  <pc:docChgLst>
    <pc:chgData name="Mehbuba Jabin" userId="S::mehbuba.jabin@unwomen.org::e891e8b0-cd6c-4e10-a590-9939014eaa46" providerId="AD" clId="Web-{0846E236-AF08-8A66-9FA8-FC0B52A9A8AD}"/>
    <pc:docChg chg="modSld">
      <pc:chgData name="Mehbuba Jabin" userId="S::mehbuba.jabin@unwomen.org::e891e8b0-cd6c-4e10-a590-9939014eaa46" providerId="AD" clId="Web-{0846E236-AF08-8A66-9FA8-FC0B52A9A8AD}" dt="2025-03-04T09:02:54.834" v="2" actId="14100"/>
      <pc:docMkLst>
        <pc:docMk/>
      </pc:docMkLst>
      <pc:sldChg chg="addSp modSp">
        <pc:chgData name="Mehbuba Jabin" userId="S::mehbuba.jabin@unwomen.org::e891e8b0-cd6c-4e10-a590-9939014eaa46" providerId="AD" clId="Web-{0846E236-AF08-8A66-9FA8-FC0B52A9A8AD}" dt="2025-03-04T09:02:54.834" v="2" actId="14100"/>
        <pc:sldMkLst>
          <pc:docMk/>
          <pc:sldMk cId="3349033814" sldId="568"/>
        </pc:sldMkLst>
        <pc:picChg chg="add mod">
          <ac:chgData name="Mehbuba Jabin" userId="S::mehbuba.jabin@unwomen.org::e891e8b0-cd6c-4e10-a590-9939014eaa46" providerId="AD" clId="Web-{0846E236-AF08-8A66-9FA8-FC0B52A9A8AD}" dt="2025-03-04T09:02:54.834" v="2" actId="14100"/>
          <ac:picMkLst>
            <pc:docMk/>
            <pc:sldMk cId="3349033814" sldId="568"/>
            <ac:picMk id="2" creationId="{F651E9D9-B471-AD6C-0B5D-DC9A8F89C4B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xfrm>
            <a:off x="406400" y="696913"/>
            <a:ext cx="6197600" cy="3486150"/>
          </a:xfrm>
          <a:prstGeom prst="rect">
            <a:avLst/>
          </a:prstGeom>
        </p:spPr>
        <p:txBody>
          <a:bodyPr lIns="93177" tIns="46589" rIns="93177" bIns="46589"/>
          <a:lstStyle/>
          <a:p>
            <a:endParaRPr/>
          </a:p>
        </p:txBody>
      </p:sp>
      <p:sp>
        <p:nvSpPr>
          <p:cNvPr id="157" name="Shape 157"/>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15005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E5958-09BF-5FF2-B095-27B25D2A04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D58B90-9ABE-6FD5-D459-0E3FB7431366}"/>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C1EBC4BD-6368-7A14-2B7C-45890AE8035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63499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61543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06348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46506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58484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99620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08263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66919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38966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45867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copy">
    <p:spTree>
      <p:nvGrpSpPr>
        <p:cNvPr id="1" name=""/>
        <p:cNvGrpSpPr/>
        <p:nvPr/>
      </p:nvGrpSpPr>
      <p:grpSpPr>
        <a:xfrm>
          <a:off x="0" y="0"/>
          <a:ext cx="0" cy="0"/>
          <a:chOff x="0" y="0"/>
          <a:chExt cx="0" cy="0"/>
        </a:xfrm>
      </p:grpSpPr>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32"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33"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34"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42"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4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90B4D-0363-4A67-BBB6-701067739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F9D6B5-E85E-4519-9ABA-ED1D4459C53A}"/>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4AD781-0F59-4828-BFE7-84DCE177E27F}"/>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8058C6-CBC3-40FE-88FE-9539D78152F2}"/>
              </a:ext>
            </a:extLst>
          </p:cNvPr>
          <p:cNvSpPr>
            <a:spLocks noGrp="1"/>
          </p:cNvSpPr>
          <p:nvPr>
            <p:ph type="dt" sz="half" idx="10"/>
          </p:nvPr>
        </p:nvSpPr>
        <p:spPr/>
        <p:txBody>
          <a:bodyPr/>
          <a:lstStyle/>
          <a:p>
            <a:fld id="{7B573ED4-AA4A-49B8-8EF7-96008285A2CD}" type="datetimeFigureOut">
              <a:rPr lang="en-US" smtClean="0"/>
              <a:t>3/5/2025</a:t>
            </a:fld>
            <a:endParaRPr lang="en-US"/>
          </a:p>
        </p:txBody>
      </p:sp>
      <p:sp>
        <p:nvSpPr>
          <p:cNvPr id="6" name="Footer Placeholder 5">
            <a:extLst>
              <a:ext uri="{FF2B5EF4-FFF2-40B4-BE49-F238E27FC236}">
                <a16:creationId xmlns:a16="http://schemas.microsoft.com/office/drawing/2014/main" id="{020615BF-CF35-44A4-8B80-EA281451CF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AA7274-6A60-4CB4-B904-A438974C5FB5}"/>
              </a:ext>
            </a:extLst>
          </p:cNvPr>
          <p:cNvSpPr>
            <a:spLocks noGrp="1"/>
          </p:cNvSpPr>
          <p:nvPr>
            <p:ph type="sldNum" sz="quarter" idx="12"/>
          </p:nvPr>
        </p:nvSpPr>
        <p:spPr/>
        <p:txBody>
          <a:bodyPr/>
          <a:lstStyle/>
          <a:p>
            <a:fld id="{8B6D9ED9-171E-47D2-99F5-1E2510B7A25D}" type="slidenum">
              <a:rPr lang="en-US" smtClean="0"/>
              <a:t>‹#›</a:t>
            </a:fld>
            <a:endParaRPr lang="en-US"/>
          </a:p>
        </p:txBody>
      </p:sp>
    </p:spTree>
    <p:extLst>
      <p:ext uri="{BB962C8B-B14F-4D97-AF65-F5344CB8AC3E}">
        <p14:creationId xmlns:p14="http://schemas.microsoft.com/office/powerpoint/2010/main" val="285609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A7D3E-3F30-4B30-AB5A-B74AF49A6C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85CBA1-232C-4D69-A900-FE7731C419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9E79A9-083F-419F-B0D7-2C03134E291E}"/>
              </a:ext>
            </a:extLst>
          </p:cNvPr>
          <p:cNvSpPr>
            <a:spLocks noGrp="1"/>
          </p:cNvSpPr>
          <p:nvPr>
            <p:ph type="dt" sz="half" idx="10"/>
          </p:nvPr>
        </p:nvSpPr>
        <p:spPr/>
        <p:txBody>
          <a:bodyPr/>
          <a:lstStyle/>
          <a:p>
            <a:fld id="{7B573ED4-AA4A-49B8-8EF7-96008285A2CD}" type="datetimeFigureOut">
              <a:rPr lang="en-US" smtClean="0"/>
              <a:t>3/5/2025</a:t>
            </a:fld>
            <a:endParaRPr lang="en-US"/>
          </a:p>
        </p:txBody>
      </p:sp>
      <p:sp>
        <p:nvSpPr>
          <p:cNvPr id="5" name="Footer Placeholder 4">
            <a:extLst>
              <a:ext uri="{FF2B5EF4-FFF2-40B4-BE49-F238E27FC236}">
                <a16:creationId xmlns:a16="http://schemas.microsoft.com/office/drawing/2014/main" id="{9C55A296-B31B-40EF-8279-A0D9BA64B6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6548B-63F7-4E2D-B782-03EC0696D8BD}"/>
              </a:ext>
            </a:extLst>
          </p:cNvPr>
          <p:cNvSpPr>
            <a:spLocks noGrp="1"/>
          </p:cNvSpPr>
          <p:nvPr>
            <p:ph type="sldNum" sz="quarter" idx="12"/>
          </p:nvPr>
        </p:nvSpPr>
        <p:spPr/>
        <p:txBody>
          <a:bodyPr/>
          <a:lstStyle/>
          <a:p>
            <a:fld id="{8B6D9ED9-171E-47D2-99F5-1E2510B7A25D}" type="slidenum">
              <a:rPr lang="en-US" smtClean="0"/>
              <a:t>‹#›</a:t>
            </a:fld>
            <a:endParaRPr lang="en-US"/>
          </a:p>
        </p:txBody>
      </p:sp>
    </p:spTree>
    <p:extLst>
      <p:ext uri="{BB962C8B-B14F-4D97-AF65-F5344CB8AC3E}">
        <p14:creationId xmlns:p14="http://schemas.microsoft.com/office/powerpoint/2010/main" val="1051947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9"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30"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31"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32"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40"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41"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42"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43"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8"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9"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70"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71"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9"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80"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87"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8"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06"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14"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15"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23"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24"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5" r:id="rId4"/>
    <p:sldLayoutId id="2147483656" r:id="rId5"/>
    <p:sldLayoutId id="2147483657"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5.pn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9.emf"/><Relationship Id="rId4" Type="http://schemas.openxmlformats.org/officeDocument/2006/relationships/image" Target="../media/image8.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12"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3.emf"/><Relationship Id="rId11" Type="http://schemas.openxmlformats.org/officeDocument/2006/relationships/image" Target="../media/image4.png"/><Relationship Id="rId5" Type="http://schemas.openxmlformats.org/officeDocument/2006/relationships/image" Target="../media/image12.emf"/><Relationship Id="rId10" Type="http://schemas.openxmlformats.org/officeDocument/2006/relationships/image" Target="../media/image3.jpeg"/><Relationship Id="rId4" Type="http://schemas.openxmlformats.org/officeDocument/2006/relationships/image" Target="../media/image11.emf"/><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9.emf"/><Relationship Id="rId11" Type="http://schemas.openxmlformats.org/officeDocument/2006/relationships/image" Target="../media/image5.png"/><Relationship Id="rId5" Type="http://schemas.openxmlformats.org/officeDocument/2006/relationships/image" Target="../media/image18.emf"/><Relationship Id="rId10" Type="http://schemas.openxmlformats.org/officeDocument/2006/relationships/image" Target="../media/image4.png"/><Relationship Id="rId4" Type="http://schemas.openxmlformats.org/officeDocument/2006/relationships/image" Target="../media/image17.emf"/><Relationship Id="rId9"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image" Target="../media/image21.png"/><Relationship Id="rId21" Type="http://schemas.openxmlformats.org/officeDocument/2006/relationships/image" Target="../media/image4.png"/><Relationship Id="rId7" Type="http://schemas.openxmlformats.org/officeDocument/2006/relationships/image" Target="../media/image25.svg"/><Relationship Id="rId12" Type="http://schemas.openxmlformats.org/officeDocument/2006/relationships/image" Target="../media/image30.svg"/><Relationship Id="rId17" Type="http://schemas.openxmlformats.org/officeDocument/2006/relationships/image" Target="../media/image35.png"/><Relationship Id="rId2" Type="http://schemas.openxmlformats.org/officeDocument/2006/relationships/notesSlide" Target="../notesSlides/notesSlide7.xml"/><Relationship Id="rId16" Type="http://schemas.openxmlformats.org/officeDocument/2006/relationships/image" Target="../media/image34.svg"/><Relationship Id="rId20" Type="http://schemas.openxmlformats.org/officeDocument/2006/relationships/image" Target="../media/image3.jpeg"/><Relationship Id="rId1" Type="http://schemas.openxmlformats.org/officeDocument/2006/relationships/slideLayout" Target="../slideLayouts/slideLayout14.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svg"/><Relationship Id="rId15" Type="http://schemas.openxmlformats.org/officeDocument/2006/relationships/image" Target="../media/image33.png"/><Relationship Id="rId10" Type="http://schemas.openxmlformats.org/officeDocument/2006/relationships/image" Target="../media/image28.svg"/><Relationship Id="rId19" Type="http://schemas.openxmlformats.org/officeDocument/2006/relationships/image" Target="../media/image2.pn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 Id="rId22"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image" Target="../media/image21.png"/><Relationship Id="rId21" Type="http://schemas.openxmlformats.org/officeDocument/2006/relationships/image" Target="../media/image4.png"/><Relationship Id="rId7" Type="http://schemas.openxmlformats.org/officeDocument/2006/relationships/image" Target="../media/image25.svg"/><Relationship Id="rId12" Type="http://schemas.openxmlformats.org/officeDocument/2006/relationships/image" Target="../media/image40.svg"/><Relationship Id="rId17" Type="http://schemas.openxmlformats.org/officeDocument/2006/relationships/image" Target="../media/image45.png"/><Relationship Id="rId2" Type="http://schemas.openxmlformats.org/officeDocument/2006/relationships/notesSlide" Target="../notesSlides/notesSlide8.xml"/><Relationship Id="rId16" Type="http://schemas.openxmlformats.org/officeDocument/2006/relationships/image" Target="../media/image44.svg"/><Relationship Id="rId20" Type="http://schemas.openxmlformats.org/officeDocument/2006/relationships/image" Target="../media/image3.jpeg"/><Relationship Id="rId1" Type="http://schemas.openxmlformats.org/officeDocument/2006/relationships/slideLayout" Target="../slideLayouts/slideLayout14.xml"/><Relationship Id="rId6" Type="http://schemas.openxmlformats.org/officeDocument/2006/relationships/image" Target="../media/image24.svg"/><Relationship Id="rId11" Type="http://schemas.openxmlformats.org/officeDocument/2006/relationships/image" Target="../media/image39.png"/><Relationship Id="rId5" Type="http://schemas.openxmlformats.org/officeDocument/2006/relationships/image" Target="../media/image23.svg"/><Relationship Id="rId15" Type="http://schemas.openxmlformats.org/officeDocument/2006/relationships/image" Target="../media/image43.png"/><Relationship Id="rId10" Type="http://schemas.openxmlformats.org/officeDocument/2006/relationships/image" Target="../media/image38.svg"/><Relationship Id="rId19" Type="http://schemas.openxmlformats.org/officeDocument/2006/relationships/image" Target="../media/image2.png"/><Relationship Id="rId4" Type="http://schemas.openxmlformats.org/officeDocument/2006/relationships/image" Target="../media/image22.svg"/><Relationship Id="rId9" Type="http://schemas.openxmlformats.org/officeDocument/2006/relationships/image" Target="../media/image37.png"/><Relationship Id="rId14" Type="http://schemas.openxmlformats.org/officeDocument/2006/relationships/image" Target="../media/image42.svg"/><Relationship Id="rId22"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emf"/><Relationship Id="rId18" Type="http://schemas.openxmlformats.org/officeDocument/2006/relationships/image" Target="../media/image2.png"/><Relationship Id="rId3" Type="http://schemas.openxmlformats.org/officeDocument/2006/relationships/image" Target="../media/image47.png"/><Relationship Id="rId21" Type="http://schemas.openxmlformats.org/officeDocument/2006/relationships/image" Target="../media/image5.png"/><Relationship Id="rId7" Type="http://schemas.openxmlformats.org/officeDocument/2006/relationships/image" Target="../media/image51.png"/><Relationship Id="rId12" Type="http://schemas.openxmlformats.org/officeDocument/2006/relationships/image" Target="../media/image56.svg"/><Relationship Id="rId17" Type="http://schemas.openxmlformats.org/officeDocument/2006/relationships/image" Target="../media/image15.emf"/><Relationship Id="rId2" Type="http://schemas.openxmlformats.org/officeDocument/2006/relationships/notesSlide" Target="../notesSlides/notesSlide9.xml"/><Relationship Id="rId16" Type="http://schemas.openxmlformats.org/officeDocument/2006/relationships/image" Target="../media/image59.emf"/><Relationship Id="rId20"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8.emf"/><Relationship Id="rId10" Type="http://schemas.openxmlformats.org/officeDocument/2006/relationships/image" Target="../media/image54.svg"/><Relationship Id="rId19" Type="http://schemas.openxmlformats.org/officeDocument/2006/relationships/image" Target="../media/image3.jpeg"/><Relationship Id="rId4" Type="http://schemas.openxmlformats.org/officeDocument/2006/relationships/image" Target="../media/image48.svg"/><Relationship Id="rId9" Type="http://schemas.openxmlformats.org/officeDocument/2006/relationships/image" Target="../media/image53.png"/><Relationship Id="rId1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ild with her hand painted&#10;&#10;AI-generated content may be incorrect.">
            <a:extLst>
              <a:ext uri="{FF2B5EF4-FFF2-40B4-BE49-F238E27FC236}">
                <a16:creationId xmlns:a16="http://schemas.microsoft.com/office/drawing/2014/main" id="{4C113183-F96E-9CB9-3E5C-8B282AADA48B}"/>
              </a:ext>
            </a:extLst>
          </p:cNvPr>
          <p:cNvPicPr>
            <a:picLocks noChangeAspect="1"/>
          </p:cNvPicPr>
          <p:nvPr/>
        </p:nvPicPr>
        <p:blipFill>
          <a:blip r:embed="rId3"/>
          <a:stretch>
            <a:fillRect/>
          </a:stretch>
        </p:blipFill>
        <p:spPr>
          <a:xfrm>
            <a:off x="-1710385" y="23436"/>
            <a:ext cx="26099214" cy="13680729"/>
          </a:xfrm>
          <a:prstGeom prst="rect">
            <a:avLst/>
          </a:prstGeom>
        </p:spPr>
      </p:pic>
    </p:spTree>
    <p:extLst>
      <p:ext uri="{BB962C8B-B14F-4D97-AF65-F5344CB8AC3E}">
        <p14:creationId xmlns:p14="http://schemas.microsoft.com/office/powerpoint/2010/main" val="49350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5F63F-A3A8-3A38-B3F2-F16126E0D349}"/>
            </a:ext>
          </a:extLst>
        </p:cNvPr>
        <p:cNvGrpSpPr/>
        <p:nvPr/>
      </p:nvGrpSpPr>
      <p:grpSpPr>
        <a:xfrm>
          <a:off x="0" y="0"/>
          <a:ext cx="0" cy="0"/>
          <a:chOff x="0" y="0"/>
          <a:chExt cx="0" cy="0"/>
        </a:xfrm>
      </p:grpSpPr>
      <p:pic>
        <p:nvPicPr>
          <p:cNvPr id="2" name="Final_The Empowering Voice of a Rohingya Woman Leader (1).mp4">
            <a:hlinkClick r:id="" action="ppaction://media"/>
            <a:extLst>
              <a:ext uri="{FF2B5EF4-FFF2-40B4-BE49-F238E27FC236}">
                <a16:creationId xmlns:a16="http://schemas.microsoft.com/office/drawing/2014/main" id="{9696613B-D572-AC22-E222-846573B3A0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34375" y="0"/>
            <a:ext cx="7715250" cy="13716000"/>
          </a:xfrm>
          <a:prstGeom prst="rect">
            <a:avLst/>
          </a:prstGeom>
        </p:spPr>
      </p:pic>
      <p:pic>
        <p:nvPicPr>
          <p:cNvPr id="8" name="Picture 7" descr="A group of people holding hands&#10;&#10;AI-generated content may be incorrect.">
            <a:extLst>
              <a:ext uri="{FF2B5EF4-FFF2-40B4-BE49-F238E27FC236}">
                <a16:creationId xmlns:a16="http://schemas.microsoft.com/office/drawing/2014/main" id="{C3E2AE15-032F-FDE2-0D01-97FB31A86539}"/>
              </a:ext>
            </a:extLst>
          </p:cNvPr>
          <p:cNvPicPr>
            <a:picLocks noChangeAspect="1"/>
          </p:cNvPicPr>
          <p:nvPr/>
        </p:nvPicPr>
        <p:blipFill>
          <a:blip r:embed="rId6">
            <a:extLst>
              <a:ext uri="{28A0092B-C50C-407E-A947-70E740481C1C}">
                <a14:useLocalDpi xmlns:a14="http://schemas.microsoft.com/office/drawing/2010/main" val="0"/>
              </a:ext>
            </a:extLst>
          </a:blip>
          <a:srcRect t="38441" b="7281"/>
          <a:stretch/>
        </p:blipFill>
        <p:spPr>
          <a:xfrm>
            <a:off x="812799" y="4800599"/>
            <a:ext cx="6756399" cy="4657602"/>
          </a:xfrm>
          <a:prstGeom prst="rect">
            <a:avLst/>
          </a:prstGeom>
        </p:spPr>
      </p:pic>
      <p:pic>
        <p:nvPicPr>
          <p:cNvPr id="10" name="Picture 9" descr="A group of people holding hands&#10;&#10;AI-generated content may be incorrect.">
            <a:extLst>
              <a:ext uri="{FF2B5EF4-FFF2-40B4-BE49-F238E27FC236}">
                <a16:creationId xmlns:a16="http://schemas.microsoft.com/office/drawing/2014/main" id="{1A5BFE6C-7D53-AC67-6BDE-2A2626F06753}"/>
              </a:ext>
            </a:extLst>
          </p:cNvPr>
          <p:cNvPicPr>
            <a:picLocks noChangeAspect="1"/>
          </p:cNvPicPr>
          <p:nvPr/>
        </p:nvPicPr>
        <p:blipFill>
          <a:blip r:embed="rId6">
            <a:extLst>
              <a:ext uri="{28A0092B-C50C-407E-A947-70E740481C1C}">
                <a14:useLocalDpi xmlns:a14="http://schemas.microsoft.com/office/drawing/2010/main" val="0"/>
              </a:ext>
            </a:extLst>
          </a:blip>
          <a:srcRect t="38441" b="7281"/>
          <a:stretch/>
        </p:blipFill>
        <p:spPr>
          <a:xfrm>
            <a:off x="16814800" y="4529198"/>
            <a:ext cx="6756401" cy="4657603"/>
          </a:xfrm>
          <a:prstGeom prst="rect">
            <a:avLst/>
          </a:prstGeom>
        </p:spPr>
      </p:pic>
      <p:pic>
        <p:nvPicPr>
          <p:cNvPr id="6" name="image1.png">
            <a:extLst>
              <a:ext uri="{FF2B5EF4-FFF2-40B4-BE49-F238E27FC236}">
                <a16:creationId xmlns:a16="http://schemas.microsoft.com/office/drawing/2014/main" id="{5BECDEE3-1EBD-F9BB-B616-D6073615C0F8}"/>
              </a:ext>
            </a:extLst>
          </p:cNvPr>
          <p:cNvPicPr/>
          <p:nvPr/>
        </p:nvPicPr>
        <p:blipFill>
          <a:blip r:embed="rId7"/>
          <a:srcRect/>
          <a:stretch>
            <a:fillRect/>
          </a:stretch>
        </p:blipFill>
        <p:spPr>
          <a:xfrm>
            <a:off x="2233367" y="10939312"/>
            <a:ext cx="3189248" cy="983466"/>
          </a:xfrm>
          <a:prstGeom prst="rect">
            <a:avLst/>
          </a:prstGeom>
          <a:ln/>
        </p:spPr>
      </p:pic>
      <p:pic>
        <p:nvPicPr>
          <p:cNvPr id="7" name="Picture 6" descr="A red and green circle with a yellow map in it&#10;&#10;AI-generated content may be incorrect.">
            <a:extLst>
              <a:ext uri="{FF2B5EF4-FFF2-40B4-BE49-F238E27FC236}">
                <a16:creationId xmlns:a16="http://schemas.microsoft.com/office/drawing/2014/main" id="{A7D15F4A-1283-270B-F875-21CF14B37DDC}"/>
              </a:ext>
            </a:extLst>
          </p:cNvPr>
          <p:cNvPicPr>
            <a:picLocks noChangeAspect="1"/>
          </p:cNvPicPr>
          <p:nvPr/>
        </p:nvPicPr>
        <p:blipFill>
          <a:blip r:embed="rId8"/>
          <a:stretch>
            <a:fillRect/>
          </a:stretch>
        </p:blipFill>
        <p:spPr>
          <a:xfrm>
            <a:off x="3393430" y="1547512"/>
            <a:ext cx="1595135" cy="1502896"/>
          </a:xfrm>
          <a:prstGeom prst="rect">
            <a:avLst/>
          </a:prstGeom>
        </p:spPr>
      </p:pic>
      <p:pic>
        <p:nvPicPr>
          <p:cNvPr id="9" name="Picture 2">
            <a:extLst>
              <a:ext uri="{FF2B5EF4-FFF2-40B4-BE49-F238E27FC236}">
                <a16:creationId xmlns:a16="http://schemas.microsoft.com/office/drawing/2014/main" id="{56E2DC8B-57B4-1DD4-3FBD-58003D1A3A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961385" y="1864516"/>
            <a:ext cx="3391235" cy="11858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CE385DA8-A857-6FEE-1CED-99EB9E2ACC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718908" y="10838099"/>
            <a:ext cx="1876187" cy="1185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57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ild with her hand painted&#10;&#10;AI-generated content may be incorrect.">
            <a:extLst>
              <a:ext uri="{FF2B5EF4-FFF2-40B4-BE49-F238E27FC236}">
                <a16:creationId xmlns:a16="http://schemas.microsoft.com/office/drawing/2014/main" id="{4C113183-F96E-9CB9-3E5C-8B282AADA48B}"/>
              </a:ext>
            </a:extLst>
          </p:cNvPr>
          <p:cNvPicPr>
            <a:picLocks noChangeAspect="1"/>
          </p:cNvPicPr>
          <p:nvPr/>
        </p:nvPicPr>
        <p:blipFill>
          <a:blip r:embed="rId3"/>
          <a:stretch>
            <a:fillRect/>
          </a:stretch>
        </p:blipFill>
        <p:spPr>
          <a:xfrm>
            <a:off x="-1710385" y="23436"/>
            <a:ext cx="26099214" cy="13680729"/>
          </a:xfrm>
          <a:prstGeom prst="rect">
            <a:avLst/>
          </a:prstGeom>
        </p:spPr>
      </p:pic>
    </p:spTree>
    <p:extLst>
      <p:ext uri="{BB962C8B-B14F-4D97-AF65-F5344CB8AC3E}">
        <p14:creationId xmlns:p14="http://schemas.microsoft.com/office/powerpoint/2010/main" val="370891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E000ACAD-0CA7-65AF-EA6E-EAF9F811730B}"/>
              </a:ext>
            </a:extLst>
          </p:cNvPr>
          <p:cNvSpPr txBox="1"/>
          <p:nvPr/>
        </p:nvSpPr>
        <p:spPr>
          <a:xfrm>
            <a:off x="5240593" y="4057233"/>
            <a:ext cx="13902814" cy="2800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chemeClr val="bg2">
                    <a:lumMod val="10000"/>
                  </a:schemeClr>
                </a:solidFill>
                <a:effectLst/>
                <a:uLnTx/>
                <a:uFillTx/>
                <a:latin typeface="Helvetica Neue"/>
                <a:sym typeface="Helvetica Neue"/>
              </a:rPr>
              <a:t>Camp-Level Consultation Findings</a:t>
            </a:r>
          </a:p>
        </p:txBody>
      </p:sp>
      <p:pic>
        <p:nvPicPr>
          <p:cNvPr id="3" name="image1.png">
            <a:extLst>
              <a:ext uri="{FF2B5EF4-FFF2-40B4-BE49-F238E27FC236}">
                <a16:creationId xmlns:a16="http://schemas.microsoft.com/office/drawing/2014/main" id="{A3026700-F52B-0534-6FF2-7B10853B71A6}"/>
              </a:ext>
            </a:extLst>
          </p:cNvPr>
          <p:cNvPicPr/>
          <p:nvPr/>
        </p:nvPicPr>
        <p:blipFill>
          <a:blip r:embed="rId3"/>
          <a:srcRect/>
          <a:stretch>
            <a:fillRect/>
          </a:stretch>
        </p:blipFill>
        <p:spPr>
          <a:xfrm>
            <a:off x="729031" y="12355157"/>
            <a:ext cx="3189248" cy="983466"/>
          </a:xfrm>
          <a:prstGeom prst="rect">
            <a:avLst/>
          </a:prstGeom>
          <a:ln/>
        </p:spPr>
      </p:pic>
      <p:pic>
        <p:nvPicPr>
          <p:cNvPr id="2" name="Picture 1" descr="A red and green circle with a yellow map in it&#10;&#10;AI-generated content may be incorrect.">
            <a:extLst>
              <a:ext uri="{FF2B5EF4-FFF2-40B4-BE49-F238E27FC236}">
                <a16:creationId xmlns:a16="http://schemas.microsoft.com/office/drawing/2014/main" id="{F651E9D9-B471-AD6C-0B5D-DC9A8F89C4B6}"/>
              </a:ext>
            </a:extLst>
          </p:cNvPr>
          <p:cNvPicPr>
            <a:picLocks noChangeAspect="1"/>
          </p:cNvPicPr>
          <p:nvPr/>
        </p:nvPicPr>
        <p:blipFill>
          <a:blip r:embed="rId4"/>
          <a:stretch>
            <a:fillRect/>
          </a:stretch>
        </p:blipFill>
        <p:spPr>
          <a:xfrm>
            <a:off x="8191290" y="12166350"/>
            <a:ext cx="1595135" cy="1502896"/>
          </a:xfrm>
          <a:prstGeom prst="rect">
            <a:avLst/>
          </a:prstGeom>
        </p:spPr>
      </p:pic>
      <p:pic>
        <p:nvPicPr>
          <p:cNvPr id="1026" name="Picture 2">
            <a:extLst>
              <a:ext uri="{FF2B5EF4-FFF2-40B4-BE49-F238E27FC236}">
                <a16:creationId xmlns:a16="http://schemas.microsoft.com/office/drawing/2014/main" id="{8C654FF0-1927-63DA-DEDA-812E749A8A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52750" y="12321476"/>
            <a:ext cx="3391235" cy="11858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CDBF9C4-4315-879B-4515-1DECA5F584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94776" y="12321476"/>
            <a:ext cx="1876187" cy="1185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03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9">
            <a:extLst>
              <a:ext uri="{FF2B5EF4-FFF2-40B4-BE49-F238E27FC236}">
                <a16:creationId xmlns:a16="http://schemas.microsoft.com/office/drawing/2014/main" id="{77BEB985-9205-9BA9-963D-48BCAF0A8BA4}"/>
              </a:ext>
            </a:extLst>
          </p:cNvPr>
          <p:cNvGrpSpPr/>
          <p:nvPr/>
        </p:nvGrpSpPr>
        <p:grpSpPr>
          <a:xfrm>
            <a:off x="1296180" y="1211622"/>
            <a:ext cx="8742046" cy="11152397"/>
            <a:chOff x="0" y="28575"/>
            <a:chExt cx="1635314" cy="242139"/>
          </a:xfrm>
        </p:grpSpPr>
        <p:sp>
          <p:nvSpPr>
            <p:cNvPr id="14" name="Freeform 20">
              <a:extLst>
                <a:ext uri="{FF2B5EF4-FFF2-40B4-BE49-F238E27FC236}">
                  <a16:creationId xmlns:a16="http://schemas.microsoft.com/office/drawing/2014/main" id="{22E33AD4-D95D-70F4-5DD0-F293865D99E9}"/>
                </a:ext>
              </a:extLst>
            </p:cNvPr>
            <p:cNvSpPr/>
            <p:nvPr/>
          </p:nvSpPr>
          <p:spPr>
            <a:xfrm>
              <a:off x="42876" y="51587"/>
              <a:ext cx="1592438" cy="192160"/>
            </a:xfrm>
            <a:prstGeom prst="rect">
              <a:avLst/>
            </a:prstGeom>
            <a:solidFill>
              <a:schemeClr val="accent2">
                <a:lumMod val="40000"/>
                <a:lumOff val="60000"/>
              </a:schemeClr>
            </a:solidFill>
          </p:spPr>
          <p:txBody>
            <a:bodyPr lIns="91440" tIns="45720" rIns="91440" bIns="45720" anchor="t"/>
            <a:lstStyle/>
            <a:p>
              <a:pPr algn="just"/>
              <a:r>
                <a:rPr lang="en-US" sz="3600"/>
                <a:t>As part of </a:t>
              </a:r>
              <a:r>
                <a:rPr lang="en-US" sz="3600" b="1"/>
                <a:t>IWD 2025 — For ALL Women and Girls: Rights, Equality, Empowerment </a:t>
              </a:r>
              <a:r>
                <a:rPr lang="en-US" sz="3600"/>
                <a:t>campaign, a series of camp-level consultations were held to move beyond symbolic celebrations and ensure real impact.</a:t>
              </a:r>
              <a:endParaRPr lang="en-US"/>
            </a:p>
            <a:p>
              <a:pPr algn="just"/>
              <a:r>
                <a:rPr lang="en-US" sz="3600"/>
                <a:t>The discussion brought together women, girls, </a:t>
              </a:r>
              <a:r>
                <a:rPr lang="en-US" sz="3600" err="1"/>
                <a:t>CiCs</a:t>
              </a:r>
              <a:r>
                <a:rPr lang="en-US" sz="3600"/>
                <a:t> and other relevant actors to explore challenges, impact and possible solutions for gender equality in humanitarian response. Participants highlighted key challenges, shared lived experiences, and proposed actionable solutions to enhance women’s leadership, participation, and access to services.</a:t>
              </a:r>
            </a:p>
          </p:txBody>
        </p:sp>
        <p:sp>
          <p:nvSpPr>
            <p:cNvPr id="15" name="TextBox 21">
              <a:extLst>
                <a:ext uri="{FF2B5EF4-FFF2-40B4-BE49-F238E27FC236}">
                  <a16:creationId xmlns:a16="http://schemas.microsoft.com/office/drawing/2014/main" id="{5227162D-82B8-F629-EC8A-B76C8FFE6CA2}"/>
                </a:ext>
              </a:extLst>
            </p:cNvPr>
            <p:cNvSpPr txBox="1"/>
            <p:nvPr/>
          </p:nvSpPr>
          <p:spPr>
            <a:xfrm>
              <a:off x="0" y="28575"/>
              <a:ext cx="1592438" cy="242139"/>
            </a:xfrm>
            <a:prstGeom prst="rect">
              <a:avLst/>
            </a:prstGeom>
          </p:spPr>
          <p:txBody>
            <a:bodyPr lIns="50800" tIns="50800" rIns="50800" bIns="50800" rtlCol="0" anchor="ctr"/>
            <a:lstStyle/>
            <a:p>
              <a:pPr algn="ctr">
                <a:lnSpc>
                  <a:spcPts val="2553"/>
                </a:lnSpc>
              </a:pPr>
              <a:endParaRPr/>
            </a:p>
          </p:txBody>
        </p:sp>
      </p:grpSp>
      <p:sp>
        <p:nvSpPr>
          <p:cNvPr id="29" name="TextBox 28">
            <a:extLst>
              <a:ext uri="{FF2B5EF4-FFF2-40B4-BE49-F238E27FC236}">
                <a16:creationId xmlns:a16="http://schemas.microsoft.com/office/drawing/2014/main" id="{E000ACAD-0CA7-65AF-EA6E-EAF9F811730B}"/>
              </a:ext>
            </a:extLst>
          </p:cNvPr>
          <p:cNvSpPr txBox="1"/>
          <p:nvPr/>
        </p:nvSpPr>
        <p:spPr>
          <a:xfrm>
            <a:off x="5798411" y="473227"/>
            <a:ext cx="12192000"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5E5E5E"/>
                </a:solidFill>
                <a:effectLst/>
                <a:uLnTx/>
                <a:uFillTx/>
                <a:latin typeface="Helvetica Neue"/>
                <a:sym typeface="Helvetica Neue"/>
              </a:rPr>
              <a:t>Introduction &amp; Background</a:t>
            </a:r>
          </a:p>
        </p:txBody>
      </p:sp>
      <p:sp>
        <p:nvSpPr>
          <p:cNvPr id="47" name="AutoShape 24">
            <a:extLst>
              <a:ext uri="{FF2B5EF4-FFF2-40B4-BE49-F238E27FC236}">
                <a16:creationId xmlns:a16="http://schemas.microsoft.com/office/drawing/2014/main" id="{DE032E45-834A-BF6D-6B14-6B5155B16CE5}"/>
              </a:ext>
            </a:extLst>
          </p:cNvPr>
          <p:cNvSpPr/>
          <p:nvPr/>
        </p:nvSpPr>
        <p:spPr>
          <a:xfrm flipV="1">
            <a:off x="17184334" y="6053820"/>
            <a:ext cx="0" cy="1305611"/>
          </a:xfrm>
          <a:prstGeom prst="line">
            <a:avLst/>
          </a:prstGeom>
          <a:ln w="28575" cap="flat">
            <a:solidFill>
              <a:srgbClr val="3C5679"/>
            </a:solidFill>
            <a:prstDash val="sysDash"/>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828DE58C-C376-2BDE-66FE-C0A69268DEA4}"/>
              </a:ext>
            </a:extLst>
          </p:cNvPr>
          <p:cNvGrpSpPr/>
          <p:nvPr/>
        </p:nvGrpSpPr>
        <p:grpSpPr>
          <a:xfrm>
            <a:off x="12149997" y="1610728"/>
            <a:ext cx="13014587" cy="9686251"/>
            <a:chOff x="12149997" y="1610728"/>
            <a:chExt cx="13014587" cy="9686251"/>
          </a:xfrm>
        </p:grpSpPr>
        <p:sp>
          <p:nvSpPr>
            <p:cNvPr id="54" name="TextBox 53">
              <a:extLst>
                <a:ext uri="{FF2B5EF4-FFF2-40B4-BE49-F238E27FC236}">
                  <a16:creationId xmlns:a16="http://schemas.microsoft.com/office/drawing/2014/main" id="{AD4DE1FE-85BD-5777-1835-556CF02F2583}"/>
                </a:ext>
              </a:extLst>
            </p:cNvPr>
            <p:cNvSpPr txBox="1"/>
            <p:nvPr/>
          </p:nvSpPr>
          <p:spPr>
            <a:xfrm>
              <a:off x="12249560" y="7158250"/>
              <a:ext cx="221210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tx1">
                      <a:lumMod val="50000"/>
                    </a:schemeClr>
                  </a:solidFill>
                  <a:effectLst/>
                  <a:uFillTx/>
                  <a:latin typeface="+mn-lt"/>
                  <a:ea typeface="+mn-ea"/>
                  <a:cs typeface="+mn-cs"/>
                  <a:sym typeface="Helvetica Neue"/>
                </a:rPr>
                <a:t>Rights</a:t>
              </a:r>
            </a:p>
          </p:txBody>
        </p:sp>
        <p:grpSp>
          <p:nvGrpSpPr>
            <p:cNvPr id="5" name="Group 4">
              <a:extLst>
                <a:ext uri="{FF2B5EF4-FFF2-40B4-BE49-F238E27FC236}">
                  <a16:creationId xmlns:a16="http://schemas.microsoft.com/office/drawing/2014/main" id="{3CAD3073-1399-7425-38B6-C3D3F1580EE5}"/>
                </a:ext>
              </a:extLst>
            </p:cNvPr>
            <p:cNvGrpSpPr/>
            <p:nvPr/>
          </p:nvGrpSpPr>
          <p:grpSpPr>
            <a:xfrm>
              <a:off x="12149997" y="1610728"/>
              <a:ext cx="13014587" cy="9686251"/>
              <a:chOff x="12149997" y="2301931"/>
              <a:chExt cx="13014587" cy="9686251"/>
            </a:xfrm>
          </p:grpSpPr>
          <p:grpSp>
            <p:nvGrpSpPr>
              <p:cNvPr id="37" name="Group 13">
                <a:extLst>
                  <a:ext uri="{FF2B5EF4-FFF2-40B4-BE49-F238E27FC236}">
                    <a16:creationId xmlns:a16="http://schemas.microsoft.com/office/drawing/2014/main" id="{00D7E887-0173-B88D-AF11-C4A2A48E2728}"/>
                  </a:ext>
                </a:extLst>
              </p:cNvPr>
              <p:cNvGrpSpPr/>
              <p:nvPr/>
            </p:nvGrpSpPr>
            <p:grpSpPr>
              <a:xfrm>
                <a:off x="12549538" y="5999604"/>
                <a:ext cx="1612154" cy="1612154"/>
                <a:chOff x="0" y="0"/>
                <a:chExt cx="812800" cy="812800"/>
              </a:xfrm>
            </p:grpSpPr>
            <p:sp>
              <p:nvSpPr>
                <p:cNvPr id="38" name="Freeform 14">
                  <a:extLst>
                    <a:ext uri="{FF2B5EF4-FFF2-40B4-BE49-F238E27FC236}">
                      <a16:creationId xmlns:a16="http://schemas.microsoft.com/office/drawing/2014/main" id="{D9788620-201D-1148-9233-D5841580C5E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080"/>
                </a:solidFill>
              </p:spPr>
              <p:txBody>
                <a:bodyPr/>
                <a:lstStyle/>
                <a:p>
                  <a:endParaRPr lang="en-US"/>
                </a:p>
              </p:txBody>
            </p:sp>
            <p:sp>
              <p:nvSpPr>
                <p:cNvPr id="39" name="TextBox 15">
                  <a:extLst>
                    <a:ext uri="{FF2B5EF4-FFF2-40B4-BE49-F238E27FC236}">
                      <a16:creationId xmlns:a16="http://schemas.microsoft.com/office/drawing/2014/main" id="{C4941870-A5E5-B9CF-EC95-2FC14A642B57}"/>
                    </a:ext>
                  </a:extLst>
                </p:cNvPr>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40" name="Group 16">
                <a:extLst>
                  <a:ext uri="{FF2B5EF4-FFF2-40B4-BE49-F238E27FC236}">
                    <a16:creationId xmlns:a16="http://schemas.microsoft.com/office/drawing/2014/main" id="{EA4B9363-4540-5D63-5B15-D9A50E403B8D}"/>
                  </a:ext>
                </a:extLst>
              </p:cNvPr>
              <p:cNvGrpSpPr/>
              <p:nvPr/>
            </p:nvGrpSpPr>
            <p:grpSpPr>
              <a:xfrm>
                <a:off x="16378257" y="7359431"/>
                <a:ext cx="1612154" cy="1612154"/>
                <a:chOff x="0" y="0"/>
                <a:chExt cx="812800" cy="812800"/>
              </a:xfrm>
            </p:grpSpPr>
            <p:sp>
              <p:nvSpPr>
                <p:cNvPr id="41" name="Freeform 17">
                  <a:extLst>
                    <a:ext uri="{FF2B5EF4-FFF2-40B4-BE49-F238E27FC236}">
                      <a16:creationId xmlns:a16="http://schemas.microsoft.com/office/drawing/2014/main" id="{F61CDADC-3676-4AF4-5135-5F9E985B90B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080"/>
                </a:solidFill>
              </p:spPr>
              <p:txBody>
                <a:bodyPr/>
                <a:lstStyle/>
                <a:p>
                  <a:endParaRPr lang="en-US"/>
                </a:p>
              </p:txBody>
            </p:sp>
            <p:sp>
              <p:nvSpPr>
                <p:cNvPr id="42" name="TextBox 18">
                  <a:extLst>
                    <a:ext uri="{FF2B5EF4-FFF2-40B4-BE49-F238E27FC236}">
                      <a16:creationId xmlns:a16="http://schemas.microsoft.com/office/drawing/2014/main" id="{E11C2B6F-B1AD-E4D6-D169-24F8FEFBEE63}"/>
                    </a:ext>
                  </a:extLst>
                </p:cNvPr>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sp>
            <p:nvSpPr>
              <p:cNvPr id="44" name="Freeform 20">
                <a:extLst>
                  <a:ext uri="{FF2B5EF4-FFF2-40B4-BE49-F238E27FC236}">
                    <a16:creationId xmlns:a16="http://schemas.microsoft.com/office/drawing/2014/main" id="{E15BCAC4-45BC-FE9E-2547-D27BCCB98F97}"/>
                  </a:ext>
                </a:extLst>
              </p:cNvPr>
              <p:cNvSpPr/>
              <p:nvPr/>
            </p:nvSpPr>
            <p:spPr>
              <a:xfrm>
                <a:off x="20127550" y="6072940"/>
                <a:ext cx="1612154" cy="161215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080"/>
              </a:solidFill>
            </p:spPr>
            <p:txBody>
              <a:bodyPr/>
              <a:lstStyle/>
              <a:p>
                <a:endParaRPr lang="en-US"/>
              </a:p>
            </p:txBody>
          </p:sp>
          <p:sp>
            <p:nvSpPr>
              <p:cNvPr id="46" name="AutoShape 23">
                <a:extLst>
                  <a:ext uri="{FF2B5EF4-FFF2-40B4-BE49-F238E27FC236}">
                    <a16:creationId xmlns:a16="http://schemas.microsoft.com/office/drawing/2014/main" id="{6E0152FE-6FB4-91A1-03DB-45E46F395B90}"/>
                  </a:ext>
                </a:extLst>
              </p:cNvPr>
              <p:cNvSpPr/>
              <p:nvPr/>
            </p:nvSpPr>
            <p:spPr>
              <a:xfrm flipV="1">
                <a:off x="14026558" y="5210703"/>
                <a:ext cx="1723552" cy="1148061"/>
              </a:xfrm>
              <a:prstGeom prst="line">
                <a:avLst/>
              </a:prstGeom>
              <a:ln w="28575" cap="flat">
                <a:solidFill>
                  <a:srgbClr val="3C5679"/>
                </a:solidFill>
                <a:prstDash val="sysDash"/>
                <a:headEnd type="none" w="sm" len="sm"/>
                <a:tailEnd type="none" w="sm" len="sm"/>
              </a:ln>
            </p:spPr>
            <p:txBody>
              <a:bodyPr/>
              <a:lstStyle/>
              <a:p>
                <a:endParaRPr lang="en-US"/>
              </a:p>
            </p:txBody>
          </p:sp>
          <p:sp>
            <p:nvSpPr>
              <p:cNvPr id="48" name="AutoShape 25">
                <a:extLst>
                  <a:ext uri="{FF2B5EF4-FFF2-40B4-BE49-F238E27FC236}">
                    <a16:creationId xmlns:a16="http://schemas.microsoft.com/office/drawing/2014/main" id="{FF6C57F8-801F-FBF8-7757-192B18723B21}"/>
                  </a:ext>
                </a:extLst>
              </p:cNvPr>
              <p:cNvSpPr/>
              <p:nvPr/>
            </p:nvSpPr>
            <p:spPr>
              <a:xfrm flipH="1" flipV="1">
                <a:off x="18619823" y="5209394"/>
                <a:ext cx="1730462" cy="1150069"/>
              </a:xfrm>
              <a:prstGeom prst="line">
                <a:avLst/>
              </a:prstGeom>
              <a:ln w="28575" cap="flat">
                <a:solidFill>
                  <a:srgbClr val="3C5679"/>
                </a:solidFill>
                <a:prstDash val="sysDash"/>
                <a:headEnd type="none" w="sm" len="sm"/>
                <a:tailEnd type="none" w="sm" len="sm"/>
              </a:ln>
            </p:spPr>
            <p:txBody>
              <a:bodyPr/>
              <a:lstStyle/>
              <a:p>
                <a:endParaRPr lang="en-US"/>
              </a:p>
            </p:txBody>
          </p:sp>
          <p:pic>
            <p:nvPicPr>
              <p:cNvPr id="52" name="Picture 51">
                <a:extLst>
                  <a:ext uri="{FF2B5EF4-FFF2-40B4-BE49-F238E27FC236}">
                    <a16:creationId xmlns:a16="http://schemas.microsoft.com/office/drawing/2014/main" id="{2756AE9E-3F85-7A86-656B-752D8CDEA5EE}"/>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5836943" y="3292384"/>
                <a:ext cx="3059274" cy="3059274"/>
              </a:xfrm>
              <a:prstGeom prst="rect">
                <a:avLst/>
              </a:prstGeom>
              <a:noFill/>
              <a:ln>
                <a:noFill/>
              </a:ln>
            </p:spPr>
          </p:pic>
          <p:sp>
            <p:nvSpPr>
              <p:cNvPr id="53" name="TextBox 52">
                <a:extLst>
                  <a:ext uri="{FF2B5EF4-FFF2-40B4-BE49-F238E27FC236}">
                    <a16:creationId xmlns:a16="http://schemas.microsoft.com/office/drawing/2014/main" id="{BD78160E-6C57-1917-422F-0DE507BD1206}"/>
                  </a:ext>
                </a:extLst>
              </p:cNvPr>
              <p:cNvSpPr txBox="1"/>
              <p:nvPr/>
            </p:nvSpPr>
            <p:spPr>
              <a:xfrm>
                <a:off x="13145148" y="2301931"/>
                <a:ext cx="8081360" cy="848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1" i="0" u="none" strike="noStrike" cap="none" spc="0" normalizeH="0" baseline="0">
                    <a:ln>
                      <a:noFill/>
                    </a:ln>
                    <a:solidFill>
                      <a:schemeClr val="tx1">
                        <a:lumMod val="50000"/>
                      </a:schemeClr>
                    </a:solidFill>
                    <a:effectLst/>
                    <a:uFillTx/>
                    <a:latin typeface="+mn-lt"/>
                    <a:ea typeface="+mn-ea"/>
                    <a:cs typeface="+mn-cs"/>
                    <a:sym typeface="Helvetica Neue"/>
                  </a:rPr>
                  <a:t>Focus Areas</a:t>
                </a:r>
              </a:p>
            </p:txBody>
          </p:sp>
          <p:sp>
            <p:nvSpPr>
              <p:cNvPr id="55" name="TextBox 54">
                <a:extLst>
                  <a:ext uri="{FF2B5EF4-FFF2-40B4-BE49-F238E27FC236}">
                    <a16:creationId xmlns:a16="http://schemas.microsoft.com/office/drawing/2014/main" id="{0546592B-E670-FFAF-9202-26678AE4843F}"/>
                  </a:ext>
                </a:extLst>
              </p:cNvPr>
              <p:cNvSpPr txBox="1"/>
              <p:nvPr/>
            </p:nvSpPr>
            <p:spPr>
              <a:xfrm>
                <a:off x="13145148" y="9012896"/>
                <a:ext cx="8081360" cy="848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1" i="0" u="none" strike="noStrike" cap="none" spc="0" normalizeH="0" baseline="0">
                    <a:ln>
                      <a:noFill/>
                    </a:ln>
                    <a:solidFill>
                      <a:schemeClr val="tx1">
                        <a:lumMod val="50000"/>
                      </a:schemeClr>
                    </a:solidFill>
                    <a:effectLst/>
                    <a:uFillTx/>
                    <a:latin typeface="+mn-lt"/>
                    <a:ea typeface="+mn-ea"/>
                    <a:cs typeface="+mn-cs"/>
                    <a:sym typeface="Helvetica Neue"/>
                  </a:rPr>
                  <a:t>Equality</a:t>
                </a:r>
              </a:p>
            </p:txBody>
          </p:sp>
          <p:sp>
            <p:nvSpPr>
              <p:cNvPr id="56" name="TextBox 55">
                <a:extLst>
                  <a:ext uri="{FF2B5EF4-FFF2-40B4-BE49-F238E27FC236}">
                    <a16:creationId xmlns:a16="http://schemas.microsoft.com/office/drawing/2014/main" id="{DAFD3C8F-5B64-1BEF-56D2-F3B5EA2D7B76}"/>
                  </a:ext>
                </a:extLst>
              </p:cNvPr>
              <p:cNvSpPr txBox="1"/>
              <p:nvPr/>
            </p:nvSpPr>
            <p:spPr>
              <a:xfrm>
                <a:off x="17083224" y="7610997"/>
                <a:ext cx="8081360" cy="848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1" i="0" u="none" strike="noStrike" cap="none" spc="0" normalizeH="0" baseline="0">
                    <a:ln>
                      <a:noFill/>
                    </a:ln>
                    <a:solidFill>
                      <a:schemeClr val="tx1">
                        <a:lumMod val="50000"/>
                      </a:schemeClr>
                    </a:solidFill>
                    <a:effectLst/>
                    <a:uFillTx/>
                    <a:latin typeface="+mn-lt"/>
                    <a:ea typeface="+mn-ea"/>
                    <a:cs typeface="+mn-cs"/>
                    <a:sym typeface="Helvetica Neue"/>
                  </a:rPr>
                  <a:t>Empowerment</a:t>
                </a:r>
              </a:p>
            </p:txBody>
          </p:sp>
          <p:sp>
            <p:nvSpPr>
              <p:cNvPr id="59" name="AutoShape 23">
                <a:extLst>
                  <a:ext uri="{FF2B5EF4-FFF2-40B4-BE49-F238E27FC236}">
                    <a16:creationId xmlns:a16="http://schemas.microsoft.com/office/drawing/2014/main" id="{4BBE4F6E-05AF-CCBE-2D65-63D3821FA562}"/>
                  </a:ext>
                </a:extLst>
              </p:cNvPr>
              <p:cNvSpPr/>
              <p:nvPr/>
            </p:nvSpPr>
            <p:spPr>
              <a:xfrm flipH="1" flipV="1">
                <a:off x="13337419" y="10223118"/>
                <a:ext cx="7606379" cy="7805"/>
              </a:xfrm>
              <a:prstGeom prst="line">
                <a:avLst/>
              </a:prstGeom>
              <a:ln w="28575" cap="flat">
                <a:solidFill>
                  <a:srgbClr val="3C5679"/>
                </a:solidFill>
                <a:prstDash val="sysDash"/>
                <a:headEnd type="none" w="sm" len="sm"/>
                <a:tailEnd type="none" w="sm" len="sm"/>
              </a:ln>
            </p:spPr>
            <p:txBody>
              <a:bodyPr/>
              <a:lstStyle/>
              <a:p>
                <a:endParaRPr lang="en-US"/>
              </a:p>
            </p:txBody>
          </p:sp>
          <p:sp>
            <p:nvSpPr>
              <p:cNvPr id="60" name="AutoShape 23">
                <a:extLst>
                  <a:ext uri="{FF2B5EF4-FFF2-40B4-BE49-F238E27FC236}">
                    <a16:creationId xmlns:a16="http://schemas.microsoft.com/office/drawing/2014/main" id="{89FE2596-EF36-8374-E808-C4975FEC0DBA}"/>
                  </a:ext>
                </a:extLst>
              </p:cNvPr>
              <p:cNvSpPr/>
              <p:nvPr/>
            </p:nvSpPr>
            <p:spPr>
              <a:xfrm flipV="1">
                <a:off x="13337420" y="8400656"/>
                <a:ext cx="1691" cy="3036323"/>
              </a:xfrm>
              <a:prstGeom prst="line">
                <a:avLst/>
              </a:prstGeom>
              <a:ln w="28575" cap="flat">
                <a:solidFill>
                  <a:srgbClr val="3C5679"/>
                </a:solidFill>
                <a:prstDash val="sysDash"/>
                <a:headEnd type="none" w="sm" len="sm"/>
                <a:tailEnd type="none" w="sm" len="sm"/>
              </a:ln>
            </p:spPr>
            <p:txBody>
              <a:bodyPr/>
              <a:lstStyle/>
              <a:p>
                <a:endParaRPr lang="en-US"/>
              </a:p>
            </p:txBody>
          </p:sp>
          <p:sp>
            <p:nvSpPr>
              <p:cNvPr id="61" name="AutoShape 23">
                <a:extLst>
                  <a:ext uri="{FF2B5EF4-FFF2-40B4-BE49-F238E27FC236}">
                    <a16:creationId xmlns:a16="http://schemas.microsoft.com/office/drawing/2014/main" id="{9C984311-7FED-01FB-32F4-78A55560626D}"/>
                  </a:ext>
                </a:extLst>
              </p:cNvPr>
              <p:cNvSpPr/>
              <p:nvPr/>
            </p:nvSpPr>
            <p:spPr>
              <a:xfrm flipH="1" flipV="1">
                <a:off x="17184982" y="9625272"/>
                <a:ext cx="0" cy="1811708"/>
              </a:xfrm>
              <a:prstGeom prst="line">
                <a:avLst/>
              </a:prstGeom>
              <a:ln w="28575" cap="flat">
                <a:solidFill>
                  <a:srgbClr val="3C5679"/>
                </a:solidFill>
                <a:prstDash val="sysDash"/>
                <a:headEnd type="none" w="sm" len="sm"/>
                <a:tailEnd type="none" w="sm" len="sm"/>
              </a:ln>
            </p:spPr>
            <p:txBody>
              <a:bodyPr/>
              <a:lstStyle/>
              <a:p>
                <a:endParaRPr lang="en-US"/>
              </a:p>
            </p:txBody>
          </p:sp>
          <p:sp>
            <p:nvSpPr>
              <p:cNvPr id="62" name="AutoShape 23">
                <a:extLst>
                  <a:ext uri="{FF2B5EF4-FFF2-40B4-BE49-F238E27FC236}">
                    <a16:creationId xmlns:a16="http://schemas.microsoft.com/office/drawing/2014/main" id="{F4C3F2DA-1A51-491D-048E-B64A6AE1D3FC}"/>
                  </a:ext>
                </a:extLst>
              </p:cNvPr>
              <p:cNvSpPr/>
              <p:nvPr/>
            </p:nvSpPr>
            <p:spPr>
              <a:xfrm flipV="1">
                <a:off x="20942109" y="8342854"/>
                <a:ext cx="1691" cy="3094124"/>
              </a:xfrm>
              <a:prstGeom prst="line">
                <a:avLst/>
              </a:prstGeom>
              <a:ln w="28575" cap="flat">
                <a:solidFill>
                  <a:srgbClr val="3C5679"/>
                </a:solidFill>
                <a:prstDash val="sysDash"/>
                <a:headEnd type="none" w="sm" len="sm"/>
                <a:tailEnd type="none" w="sm" len="sm"/>
              </a:ln>
            </p:spPr>
            <p:txBody>
              <a:bodyPr/>
              <a:lstStyle/>
              <a:p>
                <a:endParaRPr lang="en-US"/>
              </a:p>
            </p:txBody>
          </p:sp>
          <p:sp>
            <p:nvSpPr>
              <p:cNvPr id="64" name="TextBox 63">
                <a:extLst>
                  <a:ext uri="{FF2B5EF4-FFF2-40B4-BE49-F238E27FC236}">
                    <a16:creationId xmlns:a16="http://schemas.microsoft.com/office/drawing/2014/main" id="{41A661A7-7376-0FFA-A592-884743EDFE0D}"/>
                  </a:ext>
                </a:extLst>
              </p:cNvPr>
              <p:cNvSpPr txBox="1"/>
              <p:nvPr/>
            </p:nvSpPr>
            <p:spPr>
              <a:xfrm>
                <a:off x="12149997" y="11393147"/>
                <a:ext cx="230766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3200" b="1">
                    <a:solidFill>
                      <a:schemeClr val="tx1">
                        <a:lumMod val="50000"/>
                      </a:schemeClr>
                    </a:solidFill>
                  </a:rPr>
                  <a:t>Challenges</a:t>
                </a:r>
                <a:endParaRPr kumimoji="0" lang="en-US" sz="3200" b="1" i="0" u="none" strike="noStrike" cap="none" spc="0" normalizeH="0" baseline="0">
                  <a:ln>
                    <a:noFill/>
                  </a:ln>
                  <a:solidFill>
                    <a:schemeClr val="tx1">
                      <a:lumMod val="50000"/>
                    </a:schemeClr>
                  </a:solidFill>
                  <a:effectLst/>
                  <a:uFillTx/>
                  <a:latin typeface="+mn-lt"/>
                  <a:ea typeface="+mn-ea"/>
                  <a:cs typeface="+mn-cs"/>
                  <a:sym typeface="Helvetica Neue"/>
                </a:endParaRPr>
              </a:p>
            </p:txBody>
          </p:sp>
          <p:sp>
            <p:nvSpPr>
              <p:cNvPr id="65" name="TextBox 64">
                <a:extLst>
                  <a:ext uri="{FF2B5EF4-FFF2-40B4-BE49-F238E27FC236}">
                    <a16:creationId xmlns:a16="http://schemas.microsoft.com/office/drawing/2014/main" id="{0F9BD62D-8C9C-52B7-E32A-B87281542F7A}"/>
                  </a:ext>
                </a:extLst>
              </p:cNvPr>
              <p:cNvSpPr txBox="1"/>
              <p:nvPr/>
            </p:nvSpPr>
            <p:spPr>
              <a:xfrm>
                <a:off x="16004766" y="11393147"/>
                <a:ext cx="230766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3200" b="1">
                    <a:solidFill>
                      <a:schemeClr val="tx1">
                        <a:lumMod val="50000"/>
                      </a:schemeClr>
                    </a:solidFill>
                  </a:rPr>
                  <a:t>Impact</a:t>
                </a:r>
                <a:endParaRPr kumimoji="0" lang="en-US" sz="3200" b="1" i="0" u="none" strike="noStrike" cap="none" spc="0" normalizeH="0" baseline="0">
                  <a:ln>
                    <a:noFill/>
                  </a:ln>
                  <a:solidFill>
                    <a:schemeClr val="tx1">
                      <a:lumMod val="50000"/>
                    </a:schemeClr>
                  </a:solidFill>
                  <a:effectLst/>
                  <a:uFillTx/>
                  <a:latin typeface="+mn-lt"/>
                  <a:ea typeface="+mn-ea"/>
                  <a:cs typeface="+mn-cs"/>
                  <a:sym typeface="Helvetica Neue"/>
                </a:endParaRPr>
              </a:p>
            </p:txBody>
          </p:sp>
          <p:sp>
            <p:nvSpPr>
              <p:cNvPr id="66" name="TextBox 65">
                <a:extLst>
                  <a:ext uri="{FF2B5EF4-FFF2-40B4-BE49-F238E27FC236}">
                    <a16:creationId xmlns:a16="http://schemas.microsoft.com/office/drawing/2014/main" id="{61D090A6-3675-11E4-356A-82FE57C66964}"/>
                  </a:ext>
                </a:extLst>
              </p:cNvPr>
              <p:cNvSpPr txBox="1"/>
              <p:nvPr/>
            </p:nvSpPr>
            <p:spPr>
              <a:xfrm>
                <a:off x="19779795" y="11389160"/>
                <a:ext cx="230766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1" i="0" u="none" strike="noStrike" cap="none" spc="0" normalizeH="0" baseline="0">
                    <a:ln>
                      <a:noFill/>
                    </a:ln>
                    <a:solidFill>
                      <a:schemeClr val="tx1">
                        <a:lumMod val="50000"/>
                      </a:schemeClr>
                    </a:solidFill>
                    <a:effectLst/>
                    <a:uFillTx/>
                    <a:latin typeface="+mn-lt"/>
                    <a:ea typeface="+mn-ea"/>
                    <a:cs typeface="+mn-cs"/>
                    <a:sym typeface="Helvetica Neue"/>
                  </a:rPr>
                  <a:t>Solution</a:t>
                </a:r>
              </a:p>
            </p:txBody>
          </p:sp>
        </p:grpSp>
      </p:grpSp>
      <p:pic>
        <p:nvPicPr>
          <p:cNvPr id="3" name="image1.png">
            <a:extLst>
              <a:ext uri="{FF2B5EF4-FFF2-40B4-BE49-F238E27FC236}">
                <a16:creationId xmlns:a16="http://schemas.microsoft.com/office/drawing/2014/main" id="{A3026700-F52B-0534-6FF2-7B10853B71A6}"/>
              </a:ext>
            </a:extLst>
          </p:cNvPr>
          <p:cNvPicPr/>
          <p:nvPr/>
        </p:nvPicPr>
        <p:blipFill>
          <a:blip r:embed="rId4"/>
          <a:srcRect/>
          <a:stretch>
            <a:fillRect/>
          </a:stretch>
        </p:blipFill>
        <p:spPr>
          <a:xfrm>
            <a:off x="729031" y="12355157"/>
            <a:ext cx="3189248" cy="983466"/>
          </a:xfrm>
          <a:prstGeom prst="rect">
            <a:avLst/>
          </a:prstGeom>
          <a:ln/>
        </p:spPr>
      </p:pic>
      <p:pic>
        <p:nvPicPr>
          <p:cNvPr id="2" name="Picture 1" descr="A red and green circle with a yellow map in it&#10;&#10;AI-generated content may be incorrect.">
            <a:extLst>
              <a:ext uri="{FF2B5EF4-FFF2-40B4-BE49-F238E27FC236}">
                <a16:creationId xmlns:a16="http://schemas.microsoft.com/office/drawing/2014/main" id="{F651E9D9-B471-AD6C-0B5D-DC9A8F89C4B6}"/>
              </a:ext>
            </a:extLst>
          </p:cNvPr>
          <p:cNvPicPr>
            <a:picLocks noChangeAspect="1"/>
          </p:cNvPicPr>
          <p:nvPr/>
        </p:nvPicPr>
        <p:blipFill>
          <a:blip r:embed="rId5"/>
          <a:stretch>
            <a:fillRect/>
          </a:stretch>
        </p:blipFill>
        <p:spPr>
          <a:xfrm>
            <a:off x="8191290" y="12166350"/>
            <a:ext cx="1595135" cy="1502896"/>
          </a:xfrm>
          <a:prstGeom prst="rect">
            <a:avLst/>
          </a:prstGeom>
        </p:spPr>
      </p:pic>
      <p:pic>
        <p:nvPicPr>
          <p:cNvPr id="1026" name="Picture 2">
            <a:extLst>
              <a:ext uri="{FF2B5EF4-FFF2-40B4-BE49-F238E27FC236}">
                <a16:creationId xmlns:a16="http://schemas.microsoft.com/office/drawing/2014/main" id="{8C654FF0-1927-63DA-DEDA-812E749A8A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52750" y="12321476"/>
            <a:ext cx="3391235" cy="11858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CDBF9C4-4315-879B-4515-1DECA5F584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94776" y="12321476"/>
            <a:ext cx="1876187" cy="1185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20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F36115-9F03-788F-F9E0-E1B57A410036}"/>
              </a:ext>
            </a:extLst>
          </p:cNvPr>
          <p:cNvSpPr txBox="1"/>
          <p:nvPr/>
        </p:nvSpPr>
        <p:spPr>
          <a:xfrm>
            <a:off x="5043948" y="552345"/>
            <a:ext cx="14697333"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7200" b="1" dirty="0">
                <a:solidFill>
                  <a:schemeClr val="bg2">
                    <a:lumMod val="10000"/>
                  </a:schemeClr>
                </a:solidFill>
              </a:rPr>
              <a:t>Objective and Camp Information</a:t>
            </a:r>
          </a:p>
        </p:txBody>
      </p:sp>
      <p:grpSp>
        <p:nvGrpSpPr>
          <p:cNvPr id="7" name="Group 6">
            <a:extLst>
              <a:ext uri="{FF2B5EF4-FFF2-40B4-BE49-F238E27FC236}">
                <a16:creationId xmlns:a16="http://schemas.microsoft.com/office/drawing/2014/main" id="{A808B8B6-3F66-1D5D-FE8B-EBD509749F23}"/>
              </a:ext>
            </a:extLst>
          </p:cNvPr>
          <p:cNvGrpSpPr/>
          <p:nvPr/>
        </p:nvGrpSpPr>
        <p:grpSpPr>
          <a:xfrm>
            <a:off x="11652462" y="5267362"/>
            <a:ext cx="9161127" cy="4495872"/>
            <a:chOff x="12876623" y="4595772"/>
            <a:chExt cx="9161127" cy="4495872"/>
          </a:xfrm>
        </p:grpSpPr>
        <p:pic>
          <p:nvPicPr>
            <p:cNvPr id="10" name="Picture 3">
              <a:extLst>
                <a:ext uri="{FF2B5EF4-FFF2-40B4-BE49-F238E27FC236}">
                  <a16:creationId xmlns:a16="http://schemas.microsoft.com/office/drawing/2014/main" id="{DCD72ABD-C97F-2E8D-3D23-D19C0291F3F9}"/>
                </a:ext>
              </a:extLst>
            </p:cNvPr>
            <p:cNvPicPr>
              <a:picLocks noChangeAspect="1"/>
            </p:cNvPicPr>
            <p:nvPr/>
          </p:nvPicPr>
          <p:blipFill>
            <a:blip r:embed="rId3"/>
            <a:stretch>
              <a:fillRect/>
            </a:stretch>
          </p:blipFill>
          <p:spPr>
            <a:xfrm>
              <a:off x="12876623" y="4779963"/>
              <a:ext cx="8859617" cy="4311681"/>
            </a:xfrm>
            <a:prstGeom prst="rect">
              <a:avLst/>
            </a:prstGeom>
          </p:spPr>
        </p:pic>
        <p:sp>
          <p:nvSpPr>
            <p:cNvPr id="12" name="TextBox 11">
              <a:extLst>
                <a:ext uri="{FF2B5EF4-FFF2-40B4-BE49-F238E27FC236}">
                  <a16:creationId xmlns:a16="http://schemas.microsoft.com/office/drawing/2014/main" id="{D38E1AE7-088A-305B-A745-D298345936B3}"/>
                </a:ext>
              </a:extLst>
            </p:cNvPr>
            <p:cNvSpPr txBox="1"/>
            <p:nvPr/>
          </p:nvSpPr>
          <p:spPr>
            <a:xfrm>
              <a:off x="13333726" y="4595772"/>
              <a:ext cx="816787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5400" b="1">
                  <a:solidFill>
                    <a:schemeClr val="tx1"/>
                  </a:solidFill>
                </a:rPr>
                <a:t>Camps</a:t>
              </a:r>
              <a:r>
                <a:rPr kumimoji="0" lang="en-US" sz="5400" b="1" i="0" u="none" strike="noStrike" cap="none" spc="0" normalizeH="0" baseline="0">
                  <a:ln>
                    <a:noFill/>
                  </a:ln>
                  <a:solidFill>
                    <a:schemeClr val="tx1"/>
                  </a:solidFill>
                  <a:effectLst/>
                  <a:uFillTx/>
                  <a:latin typeface="+mn-lt"/>
                  <a:ea typeface="+mn-ea"/>
                  <a:cs typeface="+mn-cs"/>
                  <a:sym typeface="Helvetica Neue"/>
                </a:rPr>
                <a:t> Covered</a:t>
              </a:r>
            </a:p>
          </p:txBody>
        </p:sp>
        <p:sp>
          <p:nvSpPr>
            <p:cNvPr id="13" name="TextBox 12">
              <a:extLst>
                <a:ext uri="{FF2B5EF4-FFF2-40B4-BE49-F238E27FC236}">
                  <a16:creationId xmlns:a16="http://schemas.microsoft.com/office/drawing/2014/main" id="{B0F7FDA3-441E-7BF6-11F0-A04E9792312F}"/>
                </a:ext>
              </a:extLst>
            </p:cNvPr>
            <p:cNvSpPr txBox="1"/>
            <p:nvPr/>
          </p:nvSpPr>
          <p:spPr>
            <a:xfrm>
              <a:off x="20965442" y="5680792"/>
              <a:ext cx="1072308"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5400" b="1" i="0" u="none" strike="noStrike" cap="none" spc="0" normalizeH="0" baseline="0">
                  <a:ln>
                    <a:noFill/>
                  </a:ln>
                  <a:solidFill>
                    <a:schemeClr val="tx1"/>
                  </a:solidFill>
                  <a:effectLst/>
                  <a:uFillTx/>
                  <a:latin typeface="+mn-lt"/>
                  <a:ea typeface="+mn-ea"/>
                  <a:cs typeface="+mn-cs"/>
                  <a:sym typeface="Helvetica Neue"/>
                </a:rPr>
                <a:t>20</a:t>
              </a:r>
            </a:p>
          </p:txBody>
        </p:sp>
      </p:grpSp>
      <p:grpSp>
        <p:nvGrpSpPr>
          <p:cNvPr id="34" name="Group 33">
            <a:extLst>
              <a:ext uri="{FF2B5EF4-FFF2-40B4-BE49-F238E27FC236}">
                <a16:creationId xmlns:a16="http://schemas.microsoft.com/office/drawing/2014/main" id="{5320A2A4-EE5D-678C-9E6B-FC82C8A02EFA}"/>
              </a:ext>
            </a:extLst>
          </p:cNvPr>
          <p:cNvGrpSpPr/>
          <p:nvPr/>
        </p:nvGrpSpPr>
        <p:grpSpPr>
          <a:xfrm>
            <a:off x="550903" y="4417512"/>
            <a:ext cx="6372523" cy="5975292"/>
            <a:chOff x="550903" y="4417512"/>
            <a:chExt cx="6372523" cy="5975292"/>
          </a:xfrm>
        </p:grpSpPr>
        <p:pic>
          <p:nvPicPr>
            <p:cNvPr id="8" name="Picture 2">
              <a:extLst>
                <a:ext uri="{FF2B5EF4-FFF2-40B4-BE49-F238E27FC236}">
                  <a16:creationId xmlns:a16="http://schemas.microsoft.com/office/drawing/2014/main" id="{6495D018-52E8-6110-51B9-9EA078A50210}"/>
                </a:ext>
              </a:extLst>
            </p:cNvPr>
            <p:cNvPicPr>
              <a:picLocks noChangeAspect="1"/>
            </p:cNvPicPr>
            <p:nvPr/>
          </p:nvPicPr>
          <p:blipFill>
            <a:blip r:embed="rId4"/>
            <a:stretch>
              <a:fillRect/>
            </a:stretch>
          </p:blipFill>
          <p:spPr>
            <a:xfrm>
              <a:off x="550903" y="4417512"/>
              <a:ext cx="6372523" cy="5475022"/>
            </a:xfrm>
            <a:prstGeom prst="rect">
              <a:avLst/>
            </a:prstGeom>
          </p:spPr>
        </p:pic>
        <p:sp>
          <p:nvSpPr>
            <p:cNvPr id="11" name="TextBox 10">
              <a:extLst>
                <a:ext uri="{FF2B5EF4-FFF2-40B4-BE49-F238E27FC236}">
                  <a16:creationId xmlns:a16="http://schemas.microsoft.com/office/drawing/2014/main" id="{3DA227A7-2613-92F9-79B5-08DA1231F020}"/>
                </a:ext>
              </a:extLst>
            </p:cNvPr>
            <p:cNvSpPr txBox="1"/>
            <p:nvPr/>
          </p:nvSpPr>
          <p:spPr>
            <a:xfrm>
              <a:off x="1019675" y="9718004"/>
              <a:ext cx="5903751" cy="6748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5400" b="1" i="0" u="none" strike="noStrike" cap="none" spc="0" normalizeH="0" baseline="0">
                  <a:ln>
                    <a:noFill/>
                  </a:ln>
                  <a:solidFill>
                    <a:schemeClr val="tx1"/>
                  </a:solidFill>
                  <a:effectLst/>
                  <a:uFillTx/>
                  <a:latin typeface="+mn-lt"/>
                  <a:ea typeface="+mn-ea"/>
                  <a:cs typeface="+mn-cs"/>
                  <a:sym typeface="Helvetica Neue"/>
                </a:rPr>
                <a:t>Participants</a:t>
              </a:r>
            </a:p>
          </p:txBody>
        </p:sp>
        <p:sp>
          <p:nvSpPr>
            <p:cNvPr id="2" name="TextBox 1">
              <a:extLst>
                <a:ext uri="{FF2B5EF4-FFF2-40B4-BE49-F238E27FC236}">
                  <a16:creationId xmlns:a16="http://schemas.microsoft.com/office/drawing/2014/main" id="{DFCA7B41-C6C1-C718-BA51-C5D5E29B0CDD}"/>
                </a:ext>
              </a:extLst>
            </p:cNvPr>
            <p:cNvSpPr txBox="1"/>
            <p:nvPr/>
          </p:nvSpPr>
          <p:spPr>
            <a:xfrm>
              <a:off x="1019675" y="6817623"/>
              <a:ext cx="5903751" cy="6748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5400" b="1" i="0" u="none" strike="noStrike" cap="none" spc="0" normalizeH="0" baseline="0">
                  <a:ln>
                    <a:noFill/>
                  </a:ln>
                  <a:solidFill>
                    <a:schemeClr val="tx1"/>
                  </a:solidFill>
                  <a:effectLst/>
                  <a:uFillTx/>
                  <a:latin typeface="+mn-lt"/>
                  <a:ea typeface="+mn-ea"/>
                  <a:cs typeface="+mn-cs"/>
                  <a:sym typeface="Helvetica Neue"/>
                </a:rPr>
                <a:t>308</a:t>
              </a:r>
            </a:p>
          </p:txBody>
        </p:sp>
      </p:grpSp>
      <p:grpSp>
        <p:nvGrpSpPr>
          <p:cNvPr id="18" name="Group 17">
            <a:extLst>
              <a:ext uri="{FF2B5EF4-FFF2-40B4-BE49-F238E27FC236}">
                <a16:creationId xmlns:a16="http://schemas.microsoft.com/office/drawing/2014/main" id="{2817D241-DADF-84DF-25AA-83F6B67A16FF}"/>
              </a:ext>
            </a:extLst>
          </p:cNvPr>
          <p:cNvGrpSpPr/>
          <p:nvPr/>
        </p:nvGrpSpPr>
        <p:grpSpPr>
          <a:xfrm>
            <a:off x="1501307" y="2137883"/>
            <a:ext cx="21381385" cy="983466"/>
            <a:chOff x="1668604" y="2167279"/>
            <a:chExt cx="21381385" cy="983466"/>
          </a:xfrm>
        </p:grpSpPr>
        <p:grpSp>
          <p:nvGrpSpPr>
            <p:cNvPr id="14" name="Group 2">
              <a:extLst>
                <a:ext uri="{FF2B5EF4-FFF2-40B4-BE49-F238E27FC236}">
                  <a16:creationId xmlns:a16="http://schemas.microsoft.com/office/drawing/2014/main" id="{5769A556-AFF6-9A33-BC16-4821FE408131}"/>
                </a:ext>
              </a:extLst>
            </p:cNvPr>
            <p:cNvGrpSpPr/>
            <p:nvPr/>
          </p:nvGrpSpPr>
          <p:grpSpPr>
            <a:xfrm>
              <a:off x="1668604" y="2167279"/>
              <a:ext cx="2921199" cy="983466"/>
              <a:chOff x="0" y="-57150"/>
              <a:chExt cx="812800" cy="440112"/>
            </a:xfrm>
          </p:grpSpPr>
          <p:sp>
            <p:nvSpPr>
              <p:cNvPr id="15" name="Freeform 3">
                <a:extLst>
                  <a:ext uri="{FF2B5EF4-FFF2-40B4-BE49-F238E27FC236}">
                    <a16:creationId xmlns:a16="http://schemas.microsoft.com/office/drawing/2014/main" id="{B5B98D62-37B7-1629-E240-096DE8421176}"/>
                  </a:ext>
                </a:extLst>
              </p:cNvPr>
              <p:cNvSpPr/>
              <p:nvPr/>
            </p:nvSpPr>
            <p:spPr>
              <a:xfrm>
                <a:off x="0" y="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0097B2"/>
              </a:solidFill>
            </p:spPr>
            <p:txBody>
              <a:bodyPr/>
              <a:lstStyle/>
              <a:p>
                <a:endParaRPr lang="en-US"/>
              </a:p>
            </p:txBody>
          </p:sp>
          <p:sp>
            <p:nvSpPr>
              <p:cNvPr id="16" name="TextBox 4">
                <a:extLst>
                  <a:ext uri="{FF2B5EF4-FFF2-40B4-BE49-F238E27FC236}">
                    <a16:creationId xmlns:a16="http://schemas.microsoft.com/office/drawing/2014/main" id="{0AA466D7-462A-D8C7-E1E8-D177C99EAC59}"/>
                  </a:ext>
                </a:extLst>
              </p:cNvPr>
              <p:cNvSpPr txBox="1"/>
              <p:nvPr/>
            </p:nvSpPr>
            <p:spPr>
              <a:xfrm>
                <a:off x="0" y="-57150"/>
                <a:ext cx="812800" cy="440112"/>
              </a:xfrm>
              <a:prstGeom prst="rect">
                <a:avLst/>
              </a:prstGeom>
            </p:spPr>
            <p:txBody>
              <a:bodyPr lIns="254000" tIns="254000" rIns="254000" bIns="254000" rtlCol="0" anchor="ctr"/>
              <a:lstStyle/>
              <a:p>
                <a:pPr algn="ctr">
                  <a:lnSpc>
                    <a:spcPts val="3640"/>
                  </a:lnSpc>
                </a:pPr>
                <a:r>
                  <a:rPr lang="en-US" sz="4000" i="1" spc="234">
                    <a:solidFill>
                      <a:srgbClr val="FFFFFF"/>
                    </a:solidFill>
                    <a:latin typeface="Aileron Italics"/>
                    <a:ea typeface="Aileron Italics"/>
                    <a:cs typeface="Aileron Italics"/>
                    <a:sym typeface="Aileron Italics"/>
                  </a:rPr>
                  <a:t>Objective</a:t>
                </a:r>
              </a:p>
            </p:txBody>
          </p:sp>
        </p:grpSp>
        <p:sp>
          <p:nvSpPr>
            <p:cNvPr id="17" name="TextBox 11">
              <a:extLst>
                <a:ext uri="{FF2B5EF4-FFF2-40B4-BE49-F238E27FC236}">
                  <a16:creationId xmlns:a16="http://schemas.microsoft.com/office/drawing/2014/main" id="{259EBD3D-C396-E2A5-B0CD-DDB8991E1997}"/>
                </a:ext>
              </a:extLst>
            </p:cNvPr>
            <p:cNvSpPr txBox="1"/>
            <p:nvPr/>
          </p:nvSpPr>
          <p:spPr>
            <a:xfrm>
              <a:off x="4926522" y="2288971"/>
              <a:ext cx="18123467" cy="861774"/>
            </a:xfrm>
            <a:prstGeom prst="rect">
              <a:avLst/>
            </a:prstGeom>
          </p:spPr>
          <p:txBody>
            <a:bodyPr wrap="square" lIns="0" tIns="0" rIns="0" bIns="0" rtlCol="0" anchor="t">
              <a:spAutoFit/>
            </a:bodyPr>
            <a:lstStyle/>
            <a:p>
              <a:pPr algn="just"/>
              <a:r>
                <a:rPr lang="en-US" sz="2800"/>
                <a:t>This consultation aimed to center the voices of Rohingya refugee women and girls along with the camp </a:t>
              </a:r>
              <a:r>
                <a:rPr lang="en-US" sz="2800" err="1"/>
                <a:t>CiCs</a:t>
              </a:r>
              <a:r>
                <a:rPr lang="en-US" sz="2800"/>
                <a:t> and other relevant stakeholders to understand the perspectives on gender equality</a:t>
              </a:r>
            </a:p>
          </p:txBody>
        </p:sp>
      </p:grpSp>
      <p:sp>
        <p:nvSpPr>
          <p:cNvPr id="19" name="TextBox 18">
            <a:extLst>
              <a:ext uri="{FF2B5EF4-FFF2-40B4-BE49-F238E27FC236}">
                <a16:creationId xmlns:a16="http://schemas.microsoft.com/office/drawing/2014/main" id="{694638C8-78BF-307A-3301-E7A0D30BBA90}"/>
              </a:ext>
            </a:extLst>
          </p:cNvPr>
          <p:cNvSpPr txBox="1"/>
          <p:nvPr/>
        </p:nvSpPr>
        <p:spPr>
          <a:xfrm>
            <a:off x="20813589" y="3844166"/>
            <a:ext cx="2772555" cy="7489230"/>
          </a:xfrm>
          <a:prstGeom prst="rect">
            <a:avLst/>
          </a:prstGeom>
          <a:solidFill>
            <a:srgbClr val="6CE5E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2438338" rtl="0" fontAlgn="auto" latinLnBrk="0" hangingPunct="0">
              <a:lnSpc>
                <a:spcPct val="100000"/>
              </a:lnSpc>
              <a:spcBef>
                <a:spcPts val="0"/>
              </a:spcBef>
              <a:spcAft>
                <a:spcPts val="0"/>
              </a:spcAft>
              <a:buClr>
                <a:srgbClr val="0097B2"/>
              </a:buClr>
              <a:buSzTx/>
              <a:buFont typeface="Arial" panose="020B0604020202020204" pitchFamily="34" charset="0"/>
              <a:buChar char="•"/>
              <a:tabLst/>
            </a:pPr>
            <a:r>
              <a:rPr kumimoji="0" lang="en-US" sz="2400" b="1" i="0" u="none" strike="noStrike" cap="none" spc="0" normalizeH="0" baseline="0" dirty="0">
                <a:ln>
                  <a:noFill/>
                </a:ln>
                <a:solidFill>
                  <a:schemeClr val="tx1">
                    <a:lumMod val="50000"/>
                  </a:schemeClr>
                </a:solidFill>
                <a:effectLst/>
                <a:uFillTx/>
                <a:latin typeface="+mn-lt"/>
                <a:ea typeface="+mn-ea"/>
                <a:cs typeface="+mn-cs"/>
                <a:sym typeface="Helvetica Neue"/>
              </a:rPr>
              <a:t>Camp 1E</a:t>
            </a:r>
          </a:p>
          <a:p>
            <a:pPr marL="342900" marR="0" indent="-342900" algn="l" defTabSz="2438338" rtl="0" fontAlgn="auto" latinLnBrk="0" hangingPunct="0">
              <a:lnSpc>
                <a:spcPct val="100000"/>
              </a:lnSpc>
              <a:spcBef>
                <a:spcPts val="0"/>
              </a:spcBef>
              <a:spcAft>
                <a:spcPts val="0"/>
              </a:spcAft>
              <a:buClr>
                <a:srgbClr val="0097B2"/>
              </a:buClr>
              <a:buSzTx/>
              <a:buFont typeface="Arial" panose="020B0604020202020204" pitchFamily="34" charset="0"/>
              <a:buChar char="•"/>
              <a:tabLst/>
            </a:pPr>
            <a:r>
              <a:rPr kumimoji="0" lang="en-US" sz="2400" b="1" i="0" u="none" strike="noStrike" cap="none" spc="0" normalizeH="0" baseline="0" dirty="0">
                <a:ln>
                  <a:noFill/>
                </a:ln>
                <a:solidFill>
                  <a:schemeClr val="tx1">
                    <a:lumMod val="50000"/>
                  </a:schemeClr>
                </a:solidFill>
                <a:effectLst/>
                <a:uFillTx/>
                <a:latin typeface="+mn-lt"/>
                <a:ea typeface="+mn-ea"/>
                <a:cs typeface="+mn-cs"/>
                <a:sym typeface="Helvetica Neue"/>
              </a:rPr>
              <a:t>Camp 1W</a:t>
            </a:r>
          </a:p>
          <a:p>
            <a:pPr marL="342900" marR="0" indent="-342900" algn="l" defTabSz="2438338" rtl="0" fontAlgn="auto" latinLnBrk="0" hangingPunct="0">
              <a:lnSpc>
                <a:spcPct val="100000"/>
              </a:lnSpc>
              <a:spcBef>
                <a:spcPts val="0"/>
              </a:spcBef>
              <a:spcAft>
                <a:spcPts val="0"/>
              </a:spcAft>
              <a:buClr>
                <a:srgbClr val="0097B2"/>
              </a:buClr>
              <a:buSzTx/>
              <a:buFont typeface="Arial" panose="020B0604020202020204" pitchFamily="34" charset="0"/>
              <a:buChar char="•"/>
              <a:tabLst/>
            </a:pPr>
            <a:r>
              <a:rPr kumimoji="0" lang="en-US" sz="2400" b="1" i="0" u="none" strike="noStrike" cap="none" spc="0" normalizeH="0" baseline="0" dirty="0">
                <a:ln>
                  <a:noFill/>
                </a:ln>
                <a:solidFill>
                  <a:schemeClr val="tx1">
                    <a:lumMod val="50000"/>
                  </a:schemeClr>
                </a:solidFill>
                <a:effectLst/>
                <a:uFillTx/>
                <a:latin typeface="+mn-lt"/>
                <a:ea typeface="+mn-ea"/>
                <a:cs typeface="+mn-cs"/>
                <a:sym typeface="Helvetica Neue"/>
              </a:rPr>
              <a:t>Camp 2E</a:t>
            </a:r>
          </a:p>
          <a:p>
            <a:pPr marL="342900" marR="0" indent="-342900" algn="l" defTabSz="2438338" rtl="0" fontAlgn="auto" latinLnBrk="0" hangingPunct="0">
              <a:lnSpc>
                <a:spcPct val="100000"/>
              </a:lnSpc>
              <a:spcBef>
                <a:spcPts val="0"/>
              </a:spcBef>
              <a:spcAft>
                <a:spcPts val="0"/>
              </a:spcAft>
              <a:buClr>
                <a:srgbClr val="0097B2"/>
              </a:buClr>
              <a:buSzTx/>
              <a:buFont typeface="Arial" panose="020B0604020202020204" pitchFamily="34" charset="0"/>
              <a:buChar char="•"/>
              <a:tabLst/>
            </a:pPr>
            <a:r>
              <a:rPr kumimoji="0" lang="en-US" sz="2400" b="1" i="0" u="none" strike="noStrike" cap="none" spc="0" normalizeH="0" baseline="0" dirty="0">
                <a:ln>
                  <a:noFill/>
                </a:ln>
                <a:solidFill>
                  <a:schemeClr val="tx1">
                    <a:lumMod val="50000"/>
                  </a:schemeClr>
                </a:solidFill>
                <a:effectLst/>
                <a:uFillTx/>
                <a:latin typeface="+mn-lt"/>
                <a:ea typeface="+mn-ea"/>
                <a:cs typeface="+mn-cs"/>
                <a:sym typeface="Helvetica Neue"/>
              </a:rPr>
              <a:t>Camp 2W</a:t>
            </a:r>
          </a:p>
          <a:p>
            <a:pPr marL="342900" marR="0" indent="-342900" algn="l" defTabSz="2438338" rtl="0" fontAlgn="auto" latinLnBrk="0" hangingPunct="0">
              <a:lnSpc>
                <a:spcPct val="100000"/>
              </a:lnSpc>
              <a:spcBef>
                <a:spcPts val="0"/>
              </a:spcBef>
              <a:spcAft>
                <a:spcPts val="0"/>
              </a:spcAft>
              <a:buClr>
                <a:srgbClr val="0097B2"/>
              </a:buClr>
              <a:buSzTx/>
              <a:buFont typeface="Arial" panose="020B0604020202020204" pitchFamily="34" charset="0"/>
              <a:buChar char="•"/>
              <a:tabLst/>
            </a:pPr>
            <a:r>
              <a:rPr kumimoji="0" lang="en-US" sz="2400" b="1" i="0" u="none" strike="noStrike" cap="none" spc="0" normalizeH="0" baseline="0" dirty="0">
                <a:ln>
                  <a:noFill/>
                </a:ln>
                <a:solidFill>
                  <a:schemeClr val="tx1">
                    <a:lumMod val="50000"/>
                  </a:schemeClr>
                </a:solidFill>
                <a:effectLst/>
                <a:uFillTx/>
                <a:latin typeface="+mn-lt"/>
                <a:ea typeface="+mn-ea"/>
                <a:cs typeface="+mn-cs"/>
                <a:sym typeface="Helvetica Neue"/>
              </a:rPr>
              <a:t>Camp 4</a:t>
            </a:r>
          </a:p>
          <a:p>
            <a:pPr marL="342900" marR="0" indent="-342900" algn="l" defTabSz="2438338" rtl="0" fontAlgn="auto" latinLnBrk="0" hangingPunct="0">
              <a:lnSpc>
                <a:spcPct val="100000"/>
              </a:lnSpc>
              <a:spcBef>
                <a:spcPts val="0"/>
              </a:spcBef>
              <a:spcAft>
                <a:spcPts val="0"/>
              </a:spcAft>
              <a:buClr>
                <a:srgbClr val="0097B2"/>
              </a:buClr>
              <a:buSzTx/>
              <a:buFont typeface="Arial" panose="020B0604020202020204" pitchFamily="34" charset="0"/>
              <a:buChar char="•"/>
              <a:tabLst/>
            </a:pPr>
            <a:r>
              <a:rPr kumimoji="0" lang="en-US" sz="2400" b="1" i="0" u="none" strike="noStrike" cap="none" spc="0" normalizeH="0" baseline="0" dirty="0">
                <a:ln>
                  <a:noFill/>
                </a:ln>
                <a:solidFill>
                  <a:schemeClr val="tx1">
                    <a:lumMod val="50000"/>
                  </a:schemeClr>
                </a:solidFill>
                <a:effectLst/>
                <a:uFillTx/>
                <a:latin typeface="+mn-lt"/>
                <a:ea typeface="+mn-ea"/>
                <a:cs typeface="+mn-cs"/>
                <a:sym typeface="Helvetica Neue"/>
              </a:rPr>
              <a:t>Camp 4 Ext</a:t>
            </a:r>
          </a:p>
          <a:p>
            <a:pPr marL="342900" marR="0" indent="-342900" algn="l" defTabSz="2438338" rtl="0" fontAlgn="auto" latinLnBrk="0" hangingPunct="0">
              <a:lnSpc>
                <a:spcPct val="100000"/>
              </a:lnSpc>
              <a:spcBef>
                <a:spcPts val="0"/>
              </a:spcBef>
              <a:spcAft>
                <a:spcPts val="0"/>
              </a:spcAft>
              <a:buClr>
                <a:srgbClr val="0097B2"/>
              </a:buClr>
              <a:buSzTx/>
              <a:buFont typeface="Arial" panose="020B0604020202020204" pitchFamily="34" charset="0"/>
              <a:buChar char="•"/>
              <a:tabLst/>
            </a:pPr>
            <a:r>
              <a:rPr kumimoji="0" lang="en-US" sz="2400" b="1" i="0" u="none" strike="noStrike" cap="none" spc="0" normalizeH="0" baseline="0" dirty="0">
                <a:ln>
                  <a:noFill/>
                </a:ln>
                <a:solidFill>
                  <a:schemeClr val="tx1">
                    <a:lumMod val="50000"/>
                  </a:schemeClr>
                </a:solidFill>
                <a:effectLst/>
                <a:uFillTx/>
                <a:latin typeface="+mn-lt"/>
                <a:ea typeface="+mn-ea"/>
                <a:cs typeface="+mn-cs"/>
                <a:sym typeface="Helvetica Neue"/>
              </a:rPr>
              <a:t>Camp 5</a:t>
            </a:r>
          </a:p>
          <a:p>
            <a:pPr marL="342900" marR="0" indent="-342900" algn="l" defTabSz="2438338" rtl="0" fontAlgn="auto" latinLnBrk="0" hangingPunct="0">
              <a:lnSpc>
                <a:spcPct val="100000"/>
              </a:lnSpc>
              <a:spcBef>
                <a:spcPts val="0"/>
              </a:spcBef>
              <a:spcAft>
                <a:spcPts val="0"/>
              </a:spcAft>
              <a:buClr>
                <a:srgbClr val="0097B2"/>
              </a:buClr>
              <a:buSzTx/>
              <a:buFont typeface="Arial" panose="020B0604020202020204" pitchFamily="34" charset="0"/>
              <a:buChar char="•"/>
              <a:tabLst/>
            </a:pPr>
            <a:r>
              <a:rPr kumimoji="0" lang="en-US" sz="2400" b="1" i="0" u="none" strike="noStrike" cap="none" spc="0" normalizeH="0" baseline="0" dirty="0">
                <a:ln>
                  <a:noFill/>
                </a:ln>
                <a:solidFill>
                  <a:schemeClr val="tx1">
                    <a:lumMod val="50000"/>
                  </a:schemeClr>
                </a:solidFill>
                <a:effectLst/>
                <a:uFillTx/>
                <a:latin typeface="+mn-lt"/>
                <a:ea typeface="+mn-ea"/>
                <a:cs typeface="+mn-cs"/>
                <a:sym typeface="Helvetica Neue"/>
              </a:rPr>
              <a:t>Camp 11</a:t>
            </a:r>
          </a:p>
          <a:p>
            <a:pPr marL="342900" marR="0" indent="-342900" algn="l" defTabSz="2438338" rtl="0" fontAlgn="auto" latinLnBrk="0" hangingPunct="0">
              <a:lnSpc>
                <a:spcPct val="100000"/>
              </a:lnSpc>
              <a:spcBef>
                <a:spcPts val="0"/>
              </a:spcBef>
              <a:spcAft>
                <a:spcPts val="0"/>
              </a:spcAft>
              <a:buClr>
                <a:srgbClr val="0097B2"/>
              </a:buClr>
              <a:buSzTx/>
              <a:buFont typeface="Arial" panose="020B0604020202020204" pitchFamily="34" charset="0"/>
              <a:buChar char="•"/>
              <a:tabLst/>
            </a:pPr>
            <a:r>
              <a:rPr kumimoji="0" lang="en-US" sz="2400" b="1" i="0" u="none" strike="noStrike" cap="none" spc="0" normalizeH="0" baseline="0" dirty="0">
                <a:ln>
                  <a:noFill/>
                </a:ln>
                <a:solidFill>
                  <a:schemeClr val="tx1">
                    <a:lumMod val="50000"/>
                  </a:schemeClr>
                </a:solidFill>
                <a:effectLst/>
                <a:uFillTx/>
                <a:latin typeface="+mn-lt"/>
                <a:ea typeface="+mn-ea"/>
                <a:cs typeface="+mn-cs"/>
                <a:sym typeface="Helvetica Neue"/>
              </a:rPr>
              <a:t>Camp 12</a:t>
            </a:r>
          </a:p>
          <a:p>
            <a:pPr marL="342900" marR="0" indent="-342900" algn="l" defTabSz="2438338" rtl="0" fontAlgn="auto" latinLnBrk="0" hangingPunct="0">
              <a:lnSpc>
                <a:spcPct val="100000"/>
              </a:lnSpc>
              <a:spcBef>
                <a:spcPts val="0"/>
              </a:spcBef>
              <a:spcAft>
                <a:spcPts val="0"/>
              </a:spcAft>
              <a:buClr>
                <a:srgbClr val="0097B2"/>
              </a:buClr>
              <a:buSzTx/>
              <a:buFont typeface="Arial" panose="020B0604020202020204" pitchFamily="34" charset="0"/>
              <a:buChar char="•"/>
              <a:tabLst/>
            </a:pPr>
            <a:r>
              <a:rPr kumimoji="0" lang="en-US" sz="2400" b="1" i="0" u="none" strike="noStrike" cap="none" spc="0" normalizeH="0" baseline="0" dirty="0">
                <a:ln>
                  <a:noFill/>
                </a:ln>
                <a:solidFill>
                  <a:schemeClr val="tx1">
                    <a:lumMod val="50000"/>
                  </a:schemeClr>
                </a:solidFill>
                <a:effectLst/>
                <a:uFillTx/>
                <a:latin typeface="+mn-lt"/>
                <a:ea typeface="+mn-ea"/>
                <a:cs typeface="+mn-cs"/>
                <a:sym typeface="Helvetica Neue"/>
              </a:rPr>
              <a:t>Camp 13</a:t>
            </a:r>
          </a:p>
          <a:p>
            <a:pPr marL="342900" marR="0" indent="-342900" algn="l" defTabSz="2438338" rtl="0" fontAlgn="auto" latinLnBrk="0" hangingPunct="0">
              <a:lnSpc>
                <a:spcPct val="100000"/>
              </a:lnSpc>
              <a:spcBef>
                <a:spcPts val="0"/>
              </a:spcBef>
              <a:spcAft>
                <a:spcPts val="0"/>
              </a:spcAft>
              <a:buClr>
                <a:srgbClr val="0097B2"/>
              </a:buClr>
              <a:buSzTx/>
              <a:buFont typeface="Arial" panose="020B0604020202020204" pitchFamily="34" charset="0"/>
              <a:buChar char="•"/>
              <a:tabLst/>
            </a:pPr>
            <a:r>
              <a:rPr kumimoji="0" lang="en-US" sz="2400" b="1" i="0" u="none" strike="noStrike" cap="none" spc="0" normalizeH="0" baseline="0" dirty="0">
                <a:ln>
                  <a:noFill/>
                </a:ln>
                <a:solidFill>
                  <a:schemeClr val="tx1">
                    <a:lumMod val="50000"/>
                  </a:schemeClr>
                </a:solidFill>
                <a:effectLst/>
                <a:uFillTx/>
                <a:latin typeface="+mn-lt"/>
                <a:ea typeface="+mn-ea"/>
                <a:cs typeface="+mn-cs"/>
                <a:sym typeface="Helvetica Neue"/>
              </a:rPr>
              <a:t>Camp 14</a:t>
            </a:r>
          </a:p>
          <a:p>
            <a:pPr marL="342900" marR="0" indent="-342900" algn="l" defTabSz="2438338" rtl="0" fontAlgn="auto" latinLnBrk="0" hangingPunct="0">
              <a:lnSpc>
                <a:spcPct val="100000"/>
              </a:lnSpc>
              <a:spcBef>
                <a:spcPts val="0"/>
              </a:spcBef>
              <a:spcAft>
                <a:spcPts val="0"/>
              </a:spcAft>
              <a:buClr>
                <a:srgbClr val="0097B2"/>
              </a:buClr>
              <a:buSzTx/>
              <a:buFont typeface="Arial" panose="020B0604020202020204" pitchFamily="34" charset="0"/>
              <a:buChar char="•"/>
              <a:tabLst/>
            </a:pPr>
            <a:r>
              <a:rPr kumimoji="0" lang="en-US" sz="2400" b="1" i="0" u="none" strike="noStrike" cap="none" spc="0" normalizeH="0" baseline="0" dirty="0">
                <a:ln>
                  <a:noFill/>
                </a:ln>
                <a:solidFill>
                  <a:schemeClr val="tx1">
                    <a:lumMod val="50000"/>
                  </a:schemeClr>
                </a:solidFill>
                <a:effectLst/>
                <a:uFillTx/>
                <a:latin typeface="+mn-lt"/>
                <a:ea typeface="+mn-ea"/>
                <a:cs typeface="+mn-cs"/>
                <a:sym typeface="Helvetica Neue"/>
              </a:rPr>
              <a:t>Camp 17</a:t>
            </a:r>
          </a:p>
          <a:p>
            <a:pPr marL="342900" marR="0" indent="-342900" algn="l" defTabSz="2438338" rtl="0" fontAlgn="auto" latinLnBrk="0" hangingPunct="0">
              <a:lnSpc>
                <a:spcPct val="100000"/>
              </a:lnSpc>
              <a:spcBef>
                <a:spcPts val="0"/>
              </a:spcBef>
              <a:spcAft>
                <a:spcPts val="0"/>
              </a:spcAft>
              <a:buClr>
                <a:srgbClr val="0097B2"/>
              </a:buClr>
              <a:buSzTx/>
              <a:buFont typeface="Arial" panose="020B0604020202020204" pitchFamily="34" charset="0"/>
              <a:buChar char="•"/>
              <a:tabLst/>
            </a:pPr>
            <a:r>
              <a:rPr kumimoji="0" lang="en-US" sz="2400" b="1" i="0" u="none" strike="noStrike" cap="none" spc="0" normalizeH="0" baseline="0" dirty="0">
                <a:ln>
                  <a:noFill/>
                </a:ln>
                <a:solidFill>
                  <a:schemeClr val="tx1">
                    <a:lumMod val="50000"/>
                  </a:schemeClr>
                </a:solidFill>
                <a:effectLst/>
                <a:uFillTx/>
                <a:latin typeface="+mn-lt"/>
                <a:ea typeface="+mn-ea"/>
                <a:cs typeface="+mn-cs"/>
                <a:sym typeface="Helvetica Neue"/>
              </a:rPr>
              <a:t>Camp 18</a:t>
            </a:r>
          </a:p>
          <a:p>
            <a:pPr marL="342900" marR="0" indent="-342900" algn="l" defTabSz="2438338" rtl="0" fontAlgn="auto" latinLnBrk="0" hangingPunct="0">
              <a:lnSpc>
                <a:spcPct val="100000"/>
              </a:lnSpc>
              <a:spcBef>
                <a:spcPts val="0"/>
              </a:spcBef>
              <a:spcAft>
                <a:spcPts val="0"/>
              </a:spcAft>
              <a:buClr>
                <a:srgbClr val="0097B2"/>
              </a:buClr>
              <a:buSzTx/>
              <a:buFont typeface="Arial" panose="020B0604020202020204" pitchFamily="34" charset="0"/>
              <a:buChar char="•"/>
              <a:tabLst/>
            </a:pPr>
            <a:r>
              <a:rPr kumimoji="0" lang="en-US" sz="2400" b="1" i="0" u="none" strike="noStrike" cap="none" spc="0" normalizeH="0" baseline="0" dirty="0">
                <a:ln>
                  <a:noFill/>
                </a:ln>
                <a:solidFill>
                  <a:schemeClr val="tx1">
                    <a:lumMod val="50000"/>
                  </a:schemeClr>
                </a:solidFill>
                <a:effectLst/>
                <a:uFillTx/>
                <a:latin typeface="+mn-lt"/>
                <a:ea typeface="+mn-ea"/>
                <a:cs typeface="+mn-cs"/>
                <a:sym typeface="Helvetica Neue"/>
              </a:rPr>
              <a:t>Camp 19</a:t>
            </a:r>
          </a:p>
          <a:p>
            <a:pPr marL="342900" marR="0" indent="-342900" algn="l" defTabSz="2438338" rtl="0" fontAlgn="auto" latinLnBrk="0" hangingPunct="0">
              <a:lnSpc>
                <a:spcPct val="100000"/>
              </a:lnSpc>
              <a:spcBef>
                <a:spcPts val="0"/>
              </a:spcBef>
              <a:spcAft>
                <a:spcPts val="0"/>
              </a:spcAft>
              <a:buClr>
                <a:srgbClr val="0097B2"/>
              </a:buClr>
              <a:buSzTx/>
              <a:buFont typeface="Arial" panose="020B0604020202020204" pitchFamily="34" charset="0"/>
              <a:buChar char="•"/>
              <a:tabLst/>
            </a:pPr>
            <a:r>
              <a:rPr kumimoji="0" lang="en-US" sz="2400" b="1" i="0" u="none" strike="noStrike" cap="none" spc="0" normalizeH="0" baseline="0" dirty="0">
                <a:ln>
                  <a:noFill/>
                </a:ln>
                <a:solidFill>
                  <a:schemeClr val="tx1">
                    <a:lumMod val="50000"/>
                  </a:schemeClr>
                </a:solidFill>
                <a:effectLst/>
                <a:uFillTx/>
                <a:latin typeface="+mn-lt"/>
                <a:ea typeface="+mn-ea"/>
                <a:cs typeface="+mn-cs"/>
                <a:sym typeface="Helvetica Neue"/>
              </a:rPr>
              <a:t>Camp 21</a:t>
            </a:r>
          </a:p>
          <a:p>
            <a:pPr marL="342900" marR="0" indent="-342900" algn="l" defTabSz="2438338" rtl="0" fontAlgn="auto" latinLnBrk="0" hangingPunct="0">
              <a:lnSpc>
                <a:spcPct val="100000"/>
              </a:lnSpc>
              <a:spcBef>
                <a:spcPts val="0"/>
              </a:spcBef>
              <a:spcAft>
                <a:spcPts val="0"/>
              </a:spcAft>
              <a:buClr>
                <a:srgbClr val="0097B2"/>
              </a:buClr>
              <a:buSzTx/>
              <a:buFont typeface="Arial" panose="020B0604020202020204" pitchFamily="34" charset="0"/>
              <a:buChar char="•"/>
              <a:tabLst/>
            </a:pPr>
            <a:r>
              <a:rPr kumimoji="0" lang="en-US" sz="2400" b="1" i="0" u="none" strike="noStrike" cap="none" spc="0" normalizeH="0" baseline="0" dirty="0">
                <a:ln>
                  <a:noFill/>
                </a:ln>
                <a:solidFill>
                  <a:schemeClr val="tx1">
                    <a:lumMod val="50000"/>
                  </a:schemeClr>
                </a:solidFill>
                <a:effectLst/>
                <a:uFillTx/>
                <a:latin typeface="+mn-lt"/>
                <a:ea typeface="+mn-ea"/>
                <a:cs typeface="+mn-cs"/>
                <a:sym typeface="Helvetica Neue"/>
              </a:rPr>
              <a:t>Camp 22</a:t>
            </a:r>
          </a:p>
          <a:p>
            <a:pPr marL="342900" marR="0" indent="-342900" algn="l" defTabSz="2438338" rtl="0" fontAlgn="auto" latinLnBrk="0" hangingPunct="0">
              <a:lnSpc>
                <a:spcPct val="100000"/>
              </a:lnSpc>
              <a:spcBef>
                <a:spcPts val="0"/>
              </a:spcBef>
              <a:spcAft>
                <a:spcPts val="0"/>
              </a:spcAft>
              <a:buClr>
                <a:srgbClr val="0097B2"/>
              </a:buClr>
              <a:buSzTx/>
              <a:buFont typeface="Arial" panose="020B0604020202020204" pitchFamily="34" charset="0"/>
              <a:buChar char="•"/>
              <a:tabLst/>
            </a:pPr>
            <a:r>
              <a:rPr kumimoji="0" lang="en-US" sz="2400" b="1" i="0" u="none" strike="noStrike" cap="none" spc="0" normalizeH="0" baseline="0" dirty="0">
                <a:ln>
                  <a:noFill/>
                </a:ln>
                <a:solidFill>
                  <a:schemeClr val="tx1">
                    <a:lumMod val="50000"/>
                  </a:schemeClr>
                </a:solidFill>
                <a:effectLst/>
                <a:uFillTx/>
                <a:latin typeface="+mn-lt"/>
                <a:ea typeface="+mn-ea"/>
                <a:cs typeface="+mn-cs"/>
                <a:sym typeface="Helvetica Neue"/>
              </a:rPr>
              <a:t>Camp 26</a:t>
            </a:r>
          </a:p>
          <a:p>
            <a:pPr marL="342900" marR="0" indent="-342900" algn="l" defTabSz="2438338" rtl="0" fontAlgn="auto" latinLnBrk="0" hangingPunct="0">
              <a:lnSpc>
                <a:spcPct val="100000"/>
              </a:lnSpc>
              <a:spcBef>
                <a:spcPts val="0"/>
              </a:spcBef>
              <a:spcAft>
                <a:spcPts val="0"/>
              </a:spcAft>
              <a:buClr>
                <a:srgbClr val="0097B2"/>
              </a:buClr>
              <a:buSzTx/>
              <a:buFont typeface="Arial" panose="020B0604020202020204" pitchFamily="34" charset="0"/>
              <a:buChar char="•"/>
              <a:tabLst/>
            </a:pPr>
            <a:r>
              <a:rPr kumimoji="0" lang="en-US" sz="2400" b="1" i="0" u="none" strike="noStrike" cap="none" spc="0" normalizeH="0" baseline="0" dirty="0">
                <a:ln>
                  <a:noFill/>
                </a:ln>
                <a:solidFill>
                  <a:schemeClr val="tx1">
                    <a:lumMod val="50000"/>
                  </a:schemeClr>
                </a:solidFill>
                <a:effectLst/>
                <a:uFillTx/>
                <a:latin typeface="+mn-lt"/>
                <a:ea typeface="+mn-ea"/>
                <a:cs typeface="+mn-cs"/>
                <a:sym typeface="Helvetica Neue"/>
              </a:rPr>
              <a:t>Camp 27</a:t>
            </a:r>
          </a:p>
          <a:p>
            <a:pPr marL="342900" marR="0" indent="-342900" algn="l" defTabSz="2438338" rtl="0" fontAlgn="auto" latinLnBrk="0" hangingPunct="0">
              <a:lnSpc>
                <a:spcPct val="100000"/>
              </a:lnSpc>
              <a:spcBef>
                <a:spcPts val="0"/>
              </a:spcBef>
              <a:spcAft>
                <a:spcPts val="0"/>
              </a:spcAft>
              <a:buClr>
                <a:srgbClr val="0097B2"/>
              </a:buClr>
              <a:buSzTx/>
              <a:buFont typeface="Arial" panose="020B0604020202020204" pitchFamily="34" charset="0"/>
              <a:buChar char="•"/>
              <a:tabLst/>
            </a:pPr>
            <a:r>
              <a:rPr kumimoji="0" lang="en-US" sz="2400" b="1" i="0" u="none" strike="noStrike" cap="none" spc="0" normalizeH="0" baseline="0" dirty="0" err="1">
                <a:ln>
                  <a:noFill/>
                </a:ln>
                <a:solidFill>
                  <a:schemeClr val="tx1">
                    <a:lumMod val="50000"/>
                  </a:schemeClr>
                </a:solidFill>
                <a:effectLst/>
                <a:uFillTx/>
                <a:latin typeface="+mn-lt"/>
                <a:ea typeface="+mn-ea"/>
                <a:cs typeface="+mn-cs"/>
                <a:sym typeface="Helvetica Neue"/>
              </a:rPr>
              <a:t>Kutupalong</a:t>
            </a:r>
            <a:r>
              <a:rPr kumimoji="0" lang="en-US" sz="2400" b="1" i="0" u="none" strike="noStrike" cap="none" spc="0" normalizeH="0" baseline="0" dirty="0">
                <a:ln>
                  <a:noFill/>
                </a:ln>
                <a:solidFill>
                  <a:schemeClr val="tx1">
                    <a:lumMod val="50000"/>
                  </a:schemeClr>
                </a:solidFill>
                <a:effectLst/>
                <a:uFillTx/>
                <a:latin typeface="+mn-lt"/>
                <a:ea typeface="+mn-ea"/>
                <a:cs typeface="+mn-cs"/>
                <a:sym typeface="Helvetica Neue"/>
              </a:rPr>
              <a:t> </a:t>
            </a:r>
            <a:r>
              <a:rPr kumimoji="0" lang="en-US" sz="2400" b="1" i="0" u="none" strike="noStrike" cap="none" spc="0" normalizeH="0" baseline="0" dirty="0" err="1">
                <a:ln>
                  <a:noFill/>
                </a:ln>
                <a:solidFill>
                  <a:schemeClr val="tx1">
                    <a:lumMod val="50000"/>
                  </a:schemeClr>
                </a:solidFill>
                <a:effectLst/>
                <a:uFillTx/>
                <a:latin typeface="+mn-lt"/>
                <a:ea typeface="+mn-ea"/>
                <a:cs typeface="+mn-cs"/>
                <a:sym typeface="Helvetica Neue"/>
              </a:rPr>
              <a:t>Rc</a:t>
            </a:r>
            <a:endParaRPr kumimoji="0" lang="en-US" sz="2400" b="1" i="0" u="none" strike="noStrike" cap="none" spc="0" normalizeH="0" baseline="0" dirty="0">
              <a:ln>
                <a:noFill/>
              </a:ln>
              <a:solidFill>
                <a:schemeClr val="tx1">
                  <a:lumMod val="50000"/>
                </a:schemeClr>
              </a:solidFill>
              <a:effectLst/>
              <a:uFillTx/>
              <a:latin typeface="+mn-lt"/>
              <a:ea typeface="+mn-ea"/>
              <a:cs typeface="+mn-cs"/>
              <a:sym typeface="Helvetica Neue"/>
            </a:endParaRPr>
          </a:p>
          <a:p>
            <a:pPr marL="342900" marR="0" indent="-342900" algn="l" defTabSz="2438338" rtl="0" fontAlgn="auto" latinLnBrk="0" hangingPunct="0">
              <a:lnSpc>
                <a:spcPct val="100000"/>
              </a:lnSpc>
              <a:spcBef>
                <a:spcPts val="0"/>
              </a:spcBef>
              <a:spcAft>
                <a:spcPts val="0"/>
              </a:spcAft>
              <a:buClr>
                <a:srgbClr val="0097B2"/>
              </a:buClr>
              <a:buSzTx/>
              <a:buFont typeface="Arial" panose="020B0604020202020204" pitchFamily="34" charset="0"/>
              <a:buChar char="•"/>
              <a:tabLst/>
            </a:pPr>
            <a:r>
              <a:rPr kumimoji="0" lang="en-US" sz="2400" b="1" i="0" u="none" strike="noStrike" cap="none" spc="0" normalizeH="0" baseline="0" dirty="0" err="1">
                <a:ln>
                  <a:noFill/>
                </a:ln>
                <a:solidFill>
                  <a:schemeClr val="tx1">
                    <a:lumMod val="50000"/>
                  </a:schemeClr>
                </a:solidFill>
                <a:effectLst/>
                <a:uFillTx/>
                <a:latin typeface="+mn-lt"/>
                <a:ea typeface="+mn-ea"/>
                <a:cs typeface="+mn-cs"/>
                <a:sym typeface="Helvetica Neue"/>
              </a:rPr>
              <a:t>Nayapara</a:t>
            </a:r>
            <a:r>
              <a:rPr kumimoji="0" lang="en-US" sz="2400" b="1" i="0" u="none" strike="noStrike" cap="none" spc="0" normalizeH="0" baseline="0" dirty="0">
                <a:ln>
                  <a:noFill/>
                </a:ln>
                <a:solidFill>
                  <a:schemeClr val="tx1">
                    <a:lumMod val="50000"/>
                  </a:schemeClr>
                </a:solidFill>
                <a:effectLst/>
                <a:uFillTx/>
                <a:latin typeface="+mn-lt"/>
                <a:ea typeface="+mn-ea"/>
                <a:cs typeface="+mn-cs"/>
                <a:sym typeface="Helvetica Neue"/>
              </a:rPr>
              <a:t> </a:t>
            </a:r>
            <a:r>
              <a:rPr kumimoji="0" lang="en-US" sz="2400" b="1" i="0" u="none" strike="noStrike" cap="none" spc="0" normalizeH="0" baseline="0" dirty="0" err="1">
                <a:ln>
                  <a:noFill/>
                </a:ln>
                <a:solidFill>
                  <a:schemeClr val="tx1">
                    <a:lumMod val="50000"/>
                  </a:schemeClr>
                </a:solidFill>
                <a:effectLst/>
                <a:uFillTx/>
                <a:latin typeface="+mn-lt"/>
                <a:ea typeface="+mn-ea"/>
                <a:cs typeface="+mn-cs"/>
                <a:sym typeface="Helvetica Neue"/>
              </a:rPr>
              <a:t>Rc</a:t>
            </a:r>
            <a:endParaRPr kumimoji="0" lang="en-US" sz="2400" b="1" i="0" u="none" strike="noStrike" cap="none" spc="0" normalizeH="0" baseline="0" dirty="0">
              <a:ln>
                <a:noFill/>
              </a:ln>
              <a:solidFill>
                <a:schemeClr val="tx1">
                  <a:lumMod val="50000"/>
                </a:schemeClr>
              </a:solidFill>
              <a:effectLst/>
              <a:uFillTx/>
              <a:latin typeface="+mn-lt"/>
              <a:ea typeface="+mn-ea"/>
              <a:cs typeface="+mn-cs"/>
              <a:sym typeface="Helvetica Neue"/>
            </a:endParaRPr>
          </a:p>
        </p:txBody>
      </p:sp>
      <p:grpSp>
        <p:nvGrpSpPr>
          <p:cNvPr id="33" name="Group 32">
            <a:extLst>
              <a:ext uri="{FF2B5EF4-FFF2-40B4-BE49-F238E27FC236}">
                <a16:creationId xmlns:a16="http://schemas.microsoft.com/office/drawing/2014/main" id="{75D22A8A-F158-9937-AAB4-CD26355CCE3D}"/>
              </a:ext>
            </a:extLst>
          </p:cNvPr>
          <p:cNvGrpSpPr/>
          <p:nvPr/>
        </p:nvGrpSpPr>
        <p:grpSpPr>
          <a:xfrm>
            <a:off x="6564617" y="4115562"/>
            <a:ext cx="5903751" cy="7106118"/>
            <a:chOff x="6564617" y="4115562"/>
            <a:chExt cx="5903751" cy="7106118"/>
          </a:xfrm>
        </p:grpSpPr>
        <p:grpSp>
          <p:nvGrpSpPr>
            <p:cNvPr id="23" name="Group 19">
              <a:extLst>
                <a:ext uri="{FF2B5EF4-FFF2-40B4-BE49-F238E27FC236}">
                  <a16:creationId xmlns:a16="http://schemas.microsoft.com/office/drawing/2014/main" id="{07EE783F-08CA-B425-821D-E3863369F738}"/>
                </a:ext>
              </a:extLst>
            </p:cNvPr>
            <p:cNvGrpSpPr/>
            <p:nvPr/>
          </p:nvGrpSpPr>
          <p:grpSpPr>
            <a:xfrm>
              <a:off x="7510811" y="5172271"/>
              <a:ext cx="4011369" cy="4311681"/>
              <a:chOff x="0" y="0"/>
              <a:chExt cx="811364" cy="1025077"/>
            </a:xfrm>
          </p:grpSpPr>
          <p:sp>
            <p:nvSpPr>
              <p:cNvPr id="24" name="Freeform 20">
                <a:extLst>
                  <a:ext uri="{FF2B5EF4-FFF2-40B4-BE49-F238E27FC236}">
                    <a16:creationId xmlns:a16="http://schemas.microsoft.com/office/drawing/2014/main" id="{B41C1749-959B-0385-3386-968DEE177F64}"/>
                  </a:ext>
                </a:extLst>
              </p:cNvPr>
              <p:cNvSpPr/>
              <p:nvPr/>
            </p:nvSpPr>
            <p:spPr>
              <a:xfrm>
                <a:off x="0" y="0"/>
                <a:ext cx="811364" cy="1025077"/>
              </a:xfrm>
              <a:custGeom>
                <a:avLst/>
                <a:gdLst/>
                <a:ahLst/>
                <a:cxnLst/>
                <a:rect l="l" t="t" r="r" b="b"/>
                <a:pathLst>
                  <a:path w="811364" h="1025077">
                    <a:moveTo>
                      <a:pt x="50262" y="0"/>
                    </a:moveTo>
                    <a:lnTo>
                      <a:pt x="761102" y="0"/>
                    </a:lnTo>
                    <a:cubicBezTo>
                      <a:pt x="788861" y="0"/>
                      <a:pt x="811364" y="22503"/>
                      <a:pt x="811364" y="50262"/>
                    </a:cubicBezTo>
                    <a:lnTo>
                      <a:pt x="811364" y="974815"/>
                    </a:lnTo>
                    <a:cubicBezTo>
                      <a:pt x="811364" y="1002574"/>
                      <a:pt x="788861" y="1025077"/>
                      <a:pt x="761102" y="1025077"/>
                    </a:cubicBezTo>
                    <a:lnTo>
                      <a:pt x="50262" y="1025077"/>
                    </a:lnTo>
                    <a:cubicBezTo>
                      <a:pt x="22503" y="1025077"/>
                      <a:pt x="0" y="1002574"/>
                      <a:pt x="0" y="974815"/>
                    </a:cubicBezTo>
                    <a:lnTo>
                      <a:pt x="0" y="50262"/>
                    </a:lnTo>
                    <a:cubicBezTo>
                      <a:pt x="0" y="22503"/>
                      <a:pt x="22503" y="0"/>
                      <a:pt x="50262" y="0"/>
                    </a:cubicBezTo>
                    <a:close/>
                  </a:path>
                </a:pathLst>
              </a:custGeom>
              <a:solidFill>
                <a:srgbClr val="FFFFFF"/>
              </a:solidFill>
              <a:ln w="142875" cap="sq">
                <a:solidFill>
                  <a:srgbClr val="35A7C0"/>
                </a:solidFill>
                <a:prstDash val="solid"/>
                <a:miter/>
              </a:ln>
            </p:spPr>
            <p:txBody>
              <a:bodyPr/>
              <a:lstStyle/>
              <a:p>
                <a:endParaRPr lang="en-US"/>
              </a:p>
            </p:txBody>
          </p:sp>
          <p:sp>
            <p:nvSpPr>
              <p:cNvPr id="25" name="TextBox 21">
                <a:extLst>
                  <a:ext uri="{FF2B5EF4-FFF2-40B4-BE49-F238E27FC236}">
                    <a16:creationId xmlns:a16="http://schemas.microsoft.com/office/drawing/2014/main" id="{95253FA8-03EE-5E0E-C612-ECDA578EDFC6}"/>
                  </a:ext>
                </a:extLst>
              </p:cNvPr>
              <p:cNvSpPr txBox="1"/>
              <p:nvPr/>
            </p:nvSpPr>
            <p:spPr>
              <a:xfrm>
                <a:off x="0" y="-38100"/>
                <a:ext cx="811364" cy="1063177"/>
              </a:xfrm>
              <a:prstGeom prst="rect">
                <a:avLst/>
              </a:prstGeom>
            </p:spPr>
            <p:txBody>
              <a:bodyPr lIns="50800" tIns="50800" rIns="50800" bIns="50800" rtlCol="0" anchor="ctr"/>
              <a:lstStyle/>
              <a:p>
                <a:pPr algn="ctr">
                  <a:lnSpc>
                    <a:spcPts val="2659"/>
                  </a:lnSpc>
                </a:pPr>
                <a:endParaRPr/>
              </a:p>
            </p:txBody>
          </p:sp>
        </p:grpSp>
        <p:grpSp>
          <p:nvGrpSpPr>
            <p:cNvPr id="26" name="Group 22">
              <a:extLst>
                <a:ext uri="{FF2B5EF4-FFF2-40B4-BE49-F238E27FC236}">
                  <a16:creationId xmlns:a16="http://schemas.microsoft.com/office/drawing/2014/main" id="{2454D4AB-585F-8682-20F9-C2D86DC5529B}"/>
                </a:ext>
              </a:extLst>
            </p:cNvPr>
            <p:cNvGrpSpPr/>
            <p:nvPr/>
          </p:nvGrpSpPr>
          <p:grpSpPr>
            <a:xfrm>
              <a:off x="8459786" y="4115562"/>
              <a:ext cx="2113417" cy="2113417"/>
              <a:chOff x="0" y="0"/>
              <a:chExt cx="812800" cy="812800"/>
            </a:xfrm>
          </p:grpSpPr>
          <p:sp>
            <p:nvSpPr>
              <p:cNvPr id="27" name="Freeform 23">
                <a:extLst>
                  <a:ext uri="{FF2B5EF4-FFF2-40B4-BE49-F238E27FC236}">
                    <a16:creationId xmlns:a16="http://schemas.microsoft.com/office/drawing/2014/main" id="{31ABF66B-5D99-3C8F-2B36-09E07EA3E6A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35A7C0"/>
              </a:solidFill>
              <a:ln w="95250" cap="sq">
                <a:solidFill>
                  <a:srgbClr val="FFFFFF"/>
                </a:solidFill>
                <a:prstDash val="solid"/>
                <a:miter/>
              </a:ln>
            </p:spPr>
            <p:txBody>
              <a:bodyPr/>
              <a:lstStyle/>
              <a:p>
                <a:endParaRPr lang="en-US"/>
              </a:p>
            </p:txBody>
          </p:sp>
          <p:sp>
            <p:nvSpPr>
              <p:cNvPr id="28" name="TextBox 24">
                <a:extLst>
                  <a:ext uri="{FF2B5EF4-FFF2-40B4-BE49-F238E27FC236}">
                    <a16:creationId xmlns:a16="http://schemas.microsoft.com/office/drawing/2014/main" id="{96640E1E-487E-7AC5-E9B1-12D244B1B6D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9" name="TextBox 25">
              <a:extLst>
                <a:ext uri="{FF2B5EF4-FFF2-40B4-BE49-F238E27FC236}">
                  <a16:creationId xmlns:a16="http://schemas.microsoft.com/office/drawing/2014/main" id="{F9B6B807-7595-F989-D772-0D6124478AF5}"/>
                </a:ext>
              </a:extLst>
            </p:cNvPr>
            <p:cNvSpPr txBox="1"/>
            <p:nvPr/>
          </p:nvSpPr>
          <p:spPr>
            <a:xfrm>
              <a:off x="7850806" y="6283618"/>
              <a:ext cx="3331375" cy="2708434"/>
            </a:xfrm>
            <a:prstGeom prst="rect">
              <a:avLst/>
            </a:prstGeom>
          </p:spPr>
          <p:txBody>
            <a:bodyPr lIns="0" tIns="0" rIns="0" bIns="0" rtlCol="0" anchor="t">
              <a:spAutoFit/>
            </a:bodyPr>
            <a:lstStyle/>
            <a:p>
              <a:pPr algn="ctr"/>
              <a:r>
                <a:rPr lang="en-US" sz="4400">
                  <a:solidFill>
                    <a:schemeClr val="bg2">
                      <a:lumMod val="10000"/>
                    </a:schemeClr>
                  </a:solidFill>
                </a:rPr>
                <a:t>2 hours open discussion with guided questions.</a:t>
              </a:r>
              <a:endParaRPr lang="en-US" sz="4000" b="1" spc="11">
                <a:solidFill>
                  <a:srgbClr val="000000"/>
                </a:solidFill>
                <a:latin typeface="Inter Bold"/>
                <a:ea typeface="Inter Bold"/>
                <a:cs typeface="Inter Bold"/>
                <a:sym typeface="Inter Bold"/>
              </a:endParaRPr>
            </a:p>
          </p:txBody>
        </p:sp>
        <p:pic>
          <p:nvPicPr>
            <p:cNvPr id="31" name="Picture 30">
              <a:extLst>
                <a:ext uri="{FF2B5EF4-FFF2-40B4-BE49-F238E27FC236}">
                  <a16:creationId xmlns:a16="http://schemas.microsoft.com/office/drawing/2014/main" id="{78632BF1-52EC-96BF-F25D-E7F41F27A809}"/>
                </a:ext>
              </a:extLst>
            </p:cNvPr>
            <p:cNvPicPr>
              <a:picLocks noChangeAspect="1"/>
            </p:cNvPicPr>
            <p:nvPr/>
          </p:nvPicPr>
          <p:blipFill>
            <a:blip r:embed="rId5">
              <a:biLevel thresh="25000"/>
              <a:extLst>
                <a:ext uri="{28A0092B-C50C-407E-A947-70E740481C1C}">
                  <a14:useLocalDpi xmlns:a14="http://schemas.microsoft.com/office/drawing/2010/main" val="0"/>
                </a:ext>
              </a:extLst>
            </a:blip>
            <a:srcRect/>
            <a:stretch>
              <a:fillRect/>
            </a:stretch>
          </p:blipFill>
          <p:spPr bwMode="auto">
            <a:xfrm>
              <a:off x="8725924" y="4402002"/>
              <a:ext cx="1540536" cy="1540536"/>
            </a:xfrm>
            <a:prstGeom prst="rect">
              <a:avLst/>
            </a:prstGeom>
            <a:noFill/>
            <a:ln>
              <a:noFill/>
            </a:ln>
          </p:spPr>
        </p:pic>
        <p:sp>
          <p:nvSpPr>
            <p:cNvPr id="32" name="TextBox 31">
              <a:extLst>
                <a:ext uri="{FF2B5EF4-FFF2-40B4-BE49-F238E27FC236}">
                  <a16:creationId xmlns:a16="http://schemas.microsoft.com/office/drawing/2014/main" id="{133ED844-E602-96C6-3554-93A16F461B69}"/>
                </a:ext>
              </a:extLst>
            </p:cNvPr>
            <p:cNvSpPr txBox="1"/>
            <p:nvPr/>
          </p:nvSpPr>
          <p:spPr>
            <a:xfrm>
              <a:off x="6564617" y="9764871"/>
              <a:ext cx="590375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4400" b="1">
                  <a:solidFill>
                    <a:schemeClr val="tx1"/>
                  </a:solidFill>
                </a:rPr>
                <a:t>Data Collection</a:t>
              </a:r>
            </a:p>
            <a:p>
              <a:pPr marL="0" marR="0" indent="0" algn="ctr" defTabSz="2438338" rtl="0" fontAlgn="auto" latinLnBrk="0" hangingPunct="0">
                <a:lnSpc>
                  <a:spcPct val="100000"/>
                </a:lnSpc>
                <a:spcBef>
                  <a:spcPts val="0"/>
                </a:spcBef>
                <a:spcAft>
                  <a:spcPts val="0"/>
                </a:spcAft>
                <a:buClrTx/>
                <a:buSzTx/>
                <a:buFontTx/>
                <a:buNone/>
                <a:tabLst/>
              </a:pPr>
              <a:r>
                <a:rPr kumimoji="0" lang="en-US" sz="4400" b="1" i="0" u="none" strike="noStrike" cap="none" spc="0" normalizeH="0" baseline="0">
                  <a:ln>
                    <a:noFill/>
                  </a:ln>
                  <a:solidFill>
                    <a:schemeClr val="tx1"/>
                  </a:solidFill>
                  <a:effectLst/>
                  <a:uFillTx/>
                  <a:latin typeface="+mn-lt"/>
                  <a:ea typeface="+mn-ea"/>
                  <a:cs typeface="+mn-cs"/>
                  <a:sym typeface="Helvetica Neue"/>
                </a:rPr>
                <a:t>Method</a:t>
              </a:r>
            </a:p>
          </p:txBody>
        </p:sp>
      </p:grpSp>
      <p:grpSp>
        <p:nvGrpSpPr>
          <p:cNvPr id="5" name="Group 4">
            <a:extLst>
              <a:ext uri="{FF2B5EF4-FFF2-40B4-BE49-F238E27FC236}">
                <a16:creationId xmlns:a16="http://schemas.microsoft.com/office/drawing/2014/main" id="{1C8C5EBB-CE20-4755-208F-4ED558AC5785}"/>
              </a:ext>
            </a:extLst>
          </p:cNvPr>
          <p:cNvGrpSpPr/>
          <p:nvPr/>
        </p:nvGrpSpPr>
        <p:grpSpPr>
          <a:xfrm>
            <a:off x="729031" y="12166350"/>
            <a:ext cx="22841932" cy="1502896"/>
            <a:chOff x="722129" y="88509"/>
            <a:chExt cx="22841932" cy="1502896"/>
          </a:xfrm>
        </p:grpSpPr>
        <p:pic>
          <p:nvPicPr>
            <p:cNvPr id="20" name="image1.png">
              <a:extLst>
                <a:ext uri="{FF2B5EF4-FFF2-40B4-BE49-F238E27FC236}">
                  <a16:creationId xmlns:a16="http://schemas.microsoft.com/office/drawing/2014/main" id="{45E3040C-4840-B596-5F4D-FCB6239E0B19}"/>
                </a:ext>
              </a:extLst>
            </p:cNvPr>
            <p:cNvPicPr/>
            <p:nvPr/>
          </p:nvPicPr>
          <p:blipFill>
            <a:blip r:embed="rId6"/>
            <a:srcRect/>
            <a:stretch>
              <a:fillRect/>
            </a:stretch>
          </p:blipFill>
          <p:spPr>
            <a:xfrm>
              <a:off x="722129" y="277316"/>
              <a:ext cx="3189248" cy="983466"/>
            </a:xfrm>
            <a:prstGeom prst="rect">
              <a:avLst/>
            </a:prstGeom>
            <a:ln/>
          </p:spPr>
        </p:pic>
        <p:pic>
          <p:nvPicPr>
            <p:cNvPr id="21" name="Picture 20" descr="A red and green circle with a yellow map in it&#10;&#10;AI-generated content may be incorrect.">
              <a:extLst>
                <a:ext uri="{FF2B5EF4-FFF2-40B4-BE49-F238E27FC236}">
                  <a16:creationId xmlns:a16="http://schemas.microsoft.com/office/drawing/2014/main" id="{D5426A16-E586-3C77-AD3A-134A7C81F12E}"/>
                </a:ext>
              </a:extLst>
            </p:cNvPr>
            <p:cNvPicPr>
              <a:picLocks noChangeAspect="1"/>
            </p:cNvPicPr>
            <p:nvPr/>
          </p:nvPicPr>
          <p:blipFill>
            <a:blip r:embed="rId7"/>
            <a:stretch>
              <a:fillRect/>
            </a:stretch>
          </p:blipFill>
          <p:spPr>
            <a:xfrm>
              <a:off x="8184388" y="88509"/>
              <a:ext cx="1595135" cy="1502896"/>
            </a:xfrm>
            <a:prstGeom prst="rect">
              <a:avLst/>
            </a:prstGeom>
          </p:spPr>
        </p:pic>
        <p:pic>
          <p:nvPicPr>
            <p:cNvPr id="22" name="Picture 2">
              <a:extLst>
                <a:ext uri="{FF2B5EF4-FFF2-40B4-BE49-F238E27FC236}">
                  <a16:creationId xmlns:a16="http://schemas.microsoft.com/office/drawing/2014/main" id="{23291E41-1459-C38D-5B5B-4B48FF9D99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45848" y="243635"/>
              <a:ext cx="3391235" cy="118589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0CCB1EF9-57A9-0071-F0EA-E7DC014D82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687874" y="243635"/>
              <a:ext cx="1876187" cy="11858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5980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AB6F5B5-816E-A2A9-A9CE-C62E831736CD}"/>
              </a:ext>
            </a:extLst>
          </p:cNvPr>
          <p:cNvGrpSpPr/>
          <p:nvPr/>
        </p:nvGrpSpPr>
        <p:grpSpPr>
          <a:xfrm>
            <a:off x="751626" y="503576"/>
            <a:ext cx="23177645" cy="10716381"/>
            <a:chOff x="751626" y="1152510"/>
            <a:chExt cx="23177645" cy="10716381"/>
          </a:xfrm>
        </p:grpSpPr>
        <p:sp>
          <p:nvSpPr>
            <p:cNvPr id="6" name="TextBox 5">
              <a:extLst>
                <a:ext uri="{FF2B5EF4-FFF2-40B4-BE49-F238E27FC236}">
                  <a16:creationId xmlns:a16="http://schemas.microsoft.com/office/drawing/2014/main" id="{48F36115-9F03-788F-F9E0-E1B57A410036}"/>
                </a:ext>
              </a:extLst>
            </p:cNvPr>
            <p:cNvSpPr txBox="1"/>
            <p:nvPr/>
          </p:nvSpPr>
          <p:spPr>
            <a:xfrm>
              <a:off x="6099313" y="1152510"/>
              <a:ext cx="12185374"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7200" b="1">
                  <a:solidFill>
                    <a:schemeClr val="bg2">
                      <a:lumMod val="10000"/>
                    </a:schemeClr>
                  </a:solidFill>
                </a:rPr>
                <a:t>Challenges</a:t>
              </a:r>
            </a:p>
          </p:txBody>
        </p:sp>
        <p:grpSp>
          <p:nvGrpSpPr>
            <p:cNvPr id="2" name="Group 3">
              <a:extLst>
                <a:ext uri="{FF2B5EF4-FFF2-40B4-BE49-F238E27FC236}">
                  <a16:creationId xmlns:a16="http://schemas.microsoft.com/office/drawing/2014/main" id="{58DBC7E9-C58A-2C14-8481-B535C35D351E}"/>
                </a:ext>
              </a:extLst>
            </p:cNvPr>
            <p:cNvGrpSpPr/>
            <p:nvPr/>
          </p:nvGrpSpPr>
          <p:grpSpPr>
            <a:xfrm rot="10800000">
              <a:off x="1545055" y="2900344"/>
              <a:ext cx="3938716" cy="1586859"/>
              <a:chOff x="0" y="0"/>
              <a:chExt cx="787089" cy="317108"/>
            </a:xfrm>
          </p:grpSpPr>
          <p:sp>
            <p:nvSpPr>
              <p:cNvPr id="7" name="Freeform 4">
                <a:extLst>
                  <a:ext uri="{FF2B5EF4-FFF2-40B4-BE49-F238E27FC236}">
                    <a16:creationId xmlns:a16="http://schemas.microsoft.com/office/drawing/2014/main" id="{A25F0629-4907-E7C5-DF5C-B3D31C28C420}"/>
                  </a:ext>
                </a:extLst>
              </p:cNvPr>
              <p:cNvSpPr/>
              <p:nvPr/>
            </p:nvSpPr>
            <p:spPr>
              <a:xfrm>
                <a:off x="0" y="0"/>
                <a:ext cx="787089" cy="317108"/>
              </a:xfrm>
              <a:custGeom>
                <a:avLst/>
                <a:gdLst/>
                <a:ahLst/>
                <a:cxnLst/>
                <a:rect l="l" t="t" r="r" b="b"/>
                <a:pathLst>
                  <a:path w="787089" h="317108">
                    <a:moveTo>
                      <a:pt x="0" y="0"/>
                    </a:moveTo>
                    <a:lnTo>
                      <a:pt x="787089" y="0"/>
                    </a:lnTo>
                    <a:lnTo>
                      <a:pt x="787089" y="317108"/>
                    </a:lnTo>
                    <a:lnTo>
                      <a:pt x="0" y="317108"/>
                    </a:lnTo>
                    <a:close/>
                  </a:path>
                </a:pathLst>
              </a:custGeom>
              <a:solidFill>
                <a:srgbClr val="327576"/>
              </a:solidFill>
            </p:spPr>
            <p:txBody>
              <a:bodyPr/>
              <a:lstStyle/>
              <a:p>
                <a:endParaRPr lang="en-US"/>
              </a:p>
            </p:txBody>
          </p:sp>
          <p:sp>
            <p:nvSpPr>
              <p:cNvPr id="8" name="TextBox 5">
                <a:extLst>
                  <a:ext uri="{FF2B5EF4-FFF2-40B4-BE49-F238E27FC236}">
                    <a16:creationId xmlns:a16="http://schemas.microsoft.com/office/drawing/2014/main" id="{CDB6363E-2FD1-20A8-6CEE-512A7E817EB3}"/>
                  </a:ext>
                </a:extLst>
              </p:cNvPr>
              <p:cNvSpPr txBox="1"/>
              <p:nvPr/>
            </p:nvSpPr>
            <p:spPr>
              <a:xfrm>
                <a:off x="0" y="-47625"/>
                <a:ext cx="787089" cy="364733"/>
              </a:xfrm>
              <a:prstGeom prst="rect">
                <a:avLst/>
              </a:prstGeom>
            </p:spPr>
            <p:txBody>
              <a:bodyPr lIns="50800" tIns="50800" rIns="50800" bIns="50800" rtlCol="0" anchor="ctr"/>
              <a:lstStyle/>
              <a:p>
                <a:pPr algn="ctr">
                  <a:lnSpc>
                    <a:spcPts val="3079"/>
                  </a:lnSpc>
                </a:pPr>
                <a:endParaRPr/>
              </a:p>
            </p:txBody>
          </p:sp>
        </p:grpSp>
        <p:grpSp>
          <p:nvGrpSpPr>
            <p:cNvPr id="10" name="Group 6">
              <a:extLst>
                <a:ext uri="{FF2B5EF4-FFF2-40B4-BE49-F238E27FC236}">
                  <a16:creationId xmlns:a16="http://schemas.microsoft.com/office/drawing/2014/main" id="{34CA16C4-8088-D404-D303-66C9CFC75416}"/>
                </a:ext>
              </a:extLst>
            </p:cNvPr>
            <p:cNvGrpSpPr/>
            <p:nvPr/>
          </p:nvGrpSpPr>
          <p:grpSpPr>
            <a:xfrm rot="10800000">
              <a:off x="9224931" y="2900344"/>
              <a:ext cx="3938716" cy="1586859"/>
              <a:chOff x="0" y="0"/>
              <a:chExt cx="787089" cy="317108"/>
            </a:xfrm>
          </p:grpSpPr>
          <p:sp>
            <p:nvSpPr>
              <p:cNvPr id="11" name="Freeform 7">
                <a:extLst>
                  <a:ext uri="{FF2B5EF4-FFF2-40B4-BE49-F238E27FC236}">
                    <a16:creationId xmlns:a16="http://schemas.microsoft.com/office/drawing/2014/main" id="{7B825647-CA46-E247-EC80-67C3E20F7752}"/>
                  </a:ext>
                </a:extLst>
              </p:cNvPr>
              <p:cNvSpPr/>
              <p:nvPr/>
            </p:nvSpPr>
            <p:spPr>
              <a:xfrm>
                <a:off x="0" y="0"/>
                <a:ext cx="787089" cy="317108"/>
              </a:xfrm>
              <a:custGeom>
                <a:avLst/>
                <a:gdLst/>
                <a:ahLst/>
                <a:cxnLst/>
                <a:rect l="l" t="t" r="r" b="b"/>
                <a:pathLst>
                  <a:path w="787089" h="317108">
                    <a:moveTo>
                      <a:pt x="0" y="0"/>
                    </a:moveTo>
                    <a:lnTo>
                      <a:pt x="787089" y="0"/>
                    </a:lnTo>
                    <a:lnTo>
                      <a:pt x="787089" y="317108"/>
                    </a:lnTo>
                    <a:lnTo>
                      <a:pt x="0" y="317108"/>
                    </a:lnTo>
                    <a:close/>
                  </a:path>
                </a:pathLst>
              </a:custGeom>
              <a:solidFill>
                <a:srgbClr val="327576"/>
              </a:solidFill>
            </p:spPr>
            <p:txBody>
              <a:bodyPr/>
              <a:lstStyle/>
              <a:p>
                <a:endParaRPr lang="en-US"/>
              </a:p>
            </p:txBody>
          </p:sp>
          <p:sp>
            <p:nvSpPr>
              <p:cNvPr id="12" name="TextBox 8">
                <a:extLst>
                  <a:ext uri="{FF2B5EF4-FFF2-40B4-BE49-F238E27FC236}">
                    <a16:creationId xmlns:a16="http://schemas.microsoft.com/office/drawing/2014/main" id="{8E670C19-5A9B-EC87-8616-C8C79B9D0910}"/>
                  </a:ext>
                </a:extLst>
              </p:cNvPr>
              <p:cNvSpPr txBox="1"/>
              <p:nvPr/>
            </p:nvSpPr>
            <p:spPr>
              <a:xfrm>
                <a:off x="0" y="-47625"/>
                <a:ext cx="787089" cy="364733"/>
              </a:xfrm>
              <a:prstGeom prst="rect">
                <a:avLst/>
              </a:prstGeom>
            </p:spPr>
            <p:txBody>
              <a:bodyPr lIns="50800" tIns="50800" rIns="50800" bIns="50800" rtlCol="0" anchor="ctr"/>
              <a:lstStyle/>
              <a:p>
                <a:pPr algn="ctr">
                  <a:lnSpc>
                    <a:spcPts val="3079"/>
                  </a:lnSpc>
                </a:pPr>
                <a:endParaRPr/>
              </a:p>
            </p:txBody>
          </p:sp>
        </p:grpSp>
        <p:grpSp>
          <p:nvGrpSpPr>
            <p:cNvPr id="13" name="Group 9">
              <a:extLst>
                <a:ext uri="{FF2B5EF4-FFF2-40B4-BE49-F238E27FC236}">
                  <a16:creationId xmlns:a16="http://schemas.microsoft.com/office/drawing/2014/main" id="{0C66BA33-0A97-456F-BC4A-0EC099307ADE}"/>
                </a:ext>
              </a:extLst>
            </p:cNvPr>
            <p:cNvGrpSpPr/>
            <p:nvPr/>
          </p:nvGrpSpPr>
          <p:grpSpPr>
            <a:xfrm rot="10800000">
              <a:off x="16900261" y="2900344"/>
              <a:ext cx="3938716" cy="1586859"/>
              <a:chOff x="0" y="0"/>
              <a:chExt cx="787089" cy="317108"/>
            </a:xfrm>
          </p:grpSpPr>
          <p:sp>
            <p:nvSpPr>
              <p:cNvPr id="14" name="Freeform 10">
                <a:extLst>
                  <a:ext uri="{FF2B5EF4-FFF2-40B4-BE49-F238E27FC236}">
                    <a16:creationId xmlns:a16="http://schemas.microsoft.com/office/drawing/2014/main" id="{C870D165-9BCD-BBAF-6E7C-C7ED44566ABB}"/>
                  </a:ext>
                </a:extLst>
              </p:cNvPr>
              <p:cNvSpPr/>
              <p:nvPr/>
            </p:nvSpPr>
            <p:spPr>
              <a:xfrm>
                <a:off x="0" y="0"/>
                <a:ext cx="787089" cy="317108"/>
              </a:xfrm>
              <a:custGeom>
                <a:avLst/>
                <a:gdLst/>
                <a:ahLst/>
                <a:cxnLst/>
                <a:rect l="l" t="t" r="r" b="b"/>
                <a:pathLst>
                  <a:path w="787089" h="317108">
                    <a:moveTo>
                      <a:pt x="0" y="0"/>
                    </a:moveTo>
                    <a:lnTo>
                      <a:pt x="787089" y="0"/>
                    </a:lnTo>
                    <a:lnTo>
                      <a:pt x="787089" y="317108"/>
                    </a:lnTo>
                    <a:lnTo>
                      <a:pt x="0" y="317108"/>
                    </a:lnTo>
                    <a:close/>
                  </a:path>
                </a:pathLst>
              </a:custGeom>
              <a:solidFill>
                <a:srgbClr val="327576"/>
              </a:solidFill>
            </p:spPr>
            <p:txBody>
              <a:bodyPr/>
              <a:lstStyle/>
              <a:p>
                <a:endParaRPr lang="en-US"/>
              </a:p>
            </p:txBody>
          </p:sp>
          <p:sp>
            <p:nvSpPr>
              <p:cNvPr id="15" name="TextBox 11">
                <a:extLst>
                  <a:ext uri="{FF2B5EF4-FFF2-40B4-BE49-F238E27FC236}">
                    <a16:creationId xmlns:a16="http://schemas.microsoft.com/office/drawing/2014/main" id="{7F8A4746-612A-79B1-3A93-AA117E69E156}"/>
                  </a:ext>
                </a:extLst>
              </p:cNvPr>
              <p:cNvSpPr txBox="1"/>
              <p:nvPr/>
            </p:nvSpPr>
            <p:spPr>
              <a:xfrm>
                <a:off x="0" y="-47625"/>
                <a:ext cx="787089" cy="364733"/>
              </a:xfrm>
              <a:prstGeom prst="rect">
                <a:avLst/>
              </a:prstGeom>
            </p:spPr>
            <p:txBody>
              <a:bodyPr lIns="50800" tIns="50800" rIns="50800" bIns="50800" rtlCol="0" anchor="ctr"/>
              <a:lstStyle/>
              <a:p>
                <a:pPr algn="ctr">
                  <a:lnSpc>
                    <a:spcPts val="3079"/>
                  </a:lnSpc>
                </a:pPr>
                <a:endParaRPr/>
              </a:p>
            </p:txBody>
          </p:sp>
        </p:grpSp>
        <p:grpSp>
          <p:nvGrpSpPr>
            <p:cNvPr id="16" name="Group 12">
              <a:extLst>
                <a:ext uri="{FF2B5EF4-FFF2-40B4-BE49-F238E27FC236}">
                  <a16:creationId xmlns:a16="http://schemas.microsoft.com/office/drawing/2014/main" id="{F4FED92E-FDCA-E5D8-C456-F2769A1486F4}"/>
                </a:ext>
              </a:extLst>
            </p:cNvPr>
            <p:cNvGrpSpPr/>
            <p:nvPr/>
          </p:nvGrpSpPr>
          <p:grpSpPr>
            <a:xfrm rot="10800000">
              <a:off x="9224931" y="7869351"/>
              <a:ext cx="3938716" cy="1586859"/>
              <a:chOff x="0" y="0"/>
              <a:chExt cx="787089" cy="317108"/>
            </a:xfrm>
          </p:grpSpPr>
          <p:sp>
            <p:nvSpPr>
              <p:cNvPr id="17" name="Freeform 13">
                <a:extLst>
                  <a:ext uri="{FF2B5EF4-FFF2-40B4-BE49-F238E27FC236}">
                    <a16:creationId xmlns:a16="http://schemas.microsoft.com/office/drawing/2014/main" id="{D803CA56-085A-6F50-8A5C-0795F2480463}"/>
                  </a:ext>
                </a:extLst>
              </p:cNvPr>
              <p:cNvSpPr/>
              <p:nvPr/>
            </p:nvSpPr>
            <p:spPr>
              <a:xfrm>
                <a:off x="0" y="0"/>
                <a:ext cx="787089" cy="317108"/>
              </a:xfrm>
              <a:custGeom>
                <a:avLst/>
                <a:gdLst/>
                <a:ahLst/>
                <a:cxnLst/>
                <a:rect l="l" t="t" r="r" b="b"/>
                <a:pathLst>
                  <a:path w="787089" h="317108">
                    <a:moveTo>
                      <a:pt x="0" y="0"/>
                    </a:moveTo>
                    <a:lnTo>
                      <a:pt x="787089" y="0"/>
                    </a:lnTo>
                    <a:lnTo>
                      <a:pt x="787089" y="317108"/>
                    </a:lnTo>
                    <a:lnTo>
                      <a:pt x="0" y="317108"/>
                    </a:lnTo>
                    <a:close/>
                  </a:path>
                </a:pathLst>
              </a:custGeom>
              <a:solidFill>
                <a:srgbClr val="327576"/>
              </a:solidFill>
            </p:spPr>
            <p:txBody>
              <a:bodyPr/>
              <a:lstStyle/>
              <a:p>
                <a:endParaRPr lang="en-US"/>
              </a:p>
            </p:txBody>
          </p:sp>
          <p:sp>
            <p:nvSpPr>
              <p:cNvPr id="18" name="TextBox 14">
                <a:extLst>
                  <a:ext uri="{FF2B5EF4-FFF2-40B4-BE49-F238E27FC236}">
                    <a16:creationId xmlns:a16="http://schemas.microsoft.com/office/drawing/2014/main" id="{4229C8D0-4C22-70C6-8D0E-ADA7C0F3FF56}"/>
                  </a:ext>
                </a:extLst>
              </p:cNvPr>
              <p:cNvSpPr txBox="1"/>
              <p:nvPr/>
            </p:nvSpPr>
            <p:spPr>
              <a:xfrm>
                <a:off x="0" y="-47625"/>
                <a:ext cx="787089" cy="364733"/>
              </a:xfrm>
              <a:prstGeom prst="rect">
                <a:avLst/>
              </a:prstGeom>
            </p:spPr>
            <p:txBody>
              <a:bodyPr lIns="50800" tIns="50800" rIns="50800" bIns="50800" rtlCol="0" anchor="ctr"/>
              <a:lstStyle/>
              <a:p>
                <a:pPr algn="ctr">
                  <a:lnSpc>
                    <a:spcPts val="3079"/>
                  </a:lnSpc>
                </a:pPr>
                <a:endParaRPr/>
              </a:p>
            </p:txBody>
          </p:sp>
        </p:grpSp>
        <p:grpSp>
          <p:nvGrpSpPr>
            <p:cNvPr id="19" name="Group 15">
              <a:extLst>
                <a:ext uri="{FF2B5EF4-FFF2-40B4-BE49-F238E27FC236}">
                  <a16:creationId xmlns:a16="http://schemas.microsoft.com/office/drawing/2014/main" id="{0F3042A9-FFAA-4484-CC1E-D8ED9AD69D48}"/>
                </a:ext>
              </a:extLst>
            </p:cNvPr>
            <p:cNvGrpSpPr/>
            <p:nvPr/>
          </p:nvGrpSpPr>
          <p:grpSpPr>
            <a:xfrm rot="10800000">
              <a:off x="16900261" y="7869351"/>
              <a:ext cx="3938716" cy="1586859"/>
              <a:chOff x="0" y="0"/>
              <a:chExt cx="787089" cy="317108"/>
            </a:xfrm>
          </p:grpSpPr>
          <p:sp>
            <p:nvSpPr>
              <p:cNvPr id="20" name="Freeform 16">
                <a:extLst>
                  <a:ext uri="{FF2B5EF4-FFF2-40B4-BE49-F238E27FC236}">
                    <a16:creationId xmlns:a16="http://schemas.microsoft.com/office/drawing/2014/main" id="{20933D92-1894-235D-843D-4A555E4DE5D4}"/>
                  </a:ext>
                </a:extLst>
              </p:cNvPr>
              <p:cNvSpPr/>
              <p:nvPr/>
            </p:nvSpPr>
            <p:spPr>
              <a:xfrm>
                <a:off x="0" y="0"/>
                <a:ext cx="787089" cy="317108"/>
              </a:xfrm>
              <a:custGeom>
                <a:avLst/>
                <a:gdLst/>
                <a:ahLst/>
                <a:cxnLst/>
                <a:rect l="l" t="t" r="r" b="b"/>
                <a:pathLst>
                  <a:path w="787089" h="317108">
                    <a:moveTo>
                      <a:pt x="0" y="0"/>
                    </a:moveTo>
                    <a:lnTo>
                      <a:pt x="787089" y="0"/>
                    </a:lnTo>
                    <a:lnTo>
                      <a:pt x="787089" y="317108"/>
                    </a:lnTo>
                    <a:lnTo>
                      <a:pt x="0" y="317108"/>
                    </a:lnTo>
                    <a:close/>
                  </a:path>
                </a:pathLst>
              </a:custGeom>
              <a:solidFill>
                <a:srgbClr val="327576"/>
              </a:solidFill>
            </p:spPr>
            <p:txBody>
              <a:bodyPr/>
              <a:lstStyle/>
              <a:p>
                <a:endParaRPr lang="en-US"/>
              </a:p>
            </p:txBody>
          </p:sp>
          <p:sp>
            <p:nvSpPr>
              <p:cNvPr id="21" name="TextBox 17">
                <a:extLst>
                  <a:ext uri="{FF2B5EF4-FFF2-40B4-BE49-F238E27FC236}">
                    <a16:creationId xmlns:a16="http://schemas.microsoft.com/office/drawing/2014/main" id="{DB852DA4-0BB0-CEFB-A326-0B85F7FA237B}"/>
                  </a:ext>
                </a:extLst>
              </p:cNvPr>
              <p:cNvSpPr txBox="1"/>
              <p:nvPr/>
            </p:nvSpPr>
            <p:spPr>
              <a:xfrm>
                <a:off x="0" y="-47625"/>
                <a:ext cx="787089" cy="364733"/>
              </a:xfrm>
              <a:prstGeom prst="rect">
                <a:avLst/>
              </a:prstGeom>
            </p:spPr>
            <p:txBody>
              <a:bodyPr lIns="50800" tIns="50800" rIns="50800" bIns="50800" rtlCol="0" anchor="ctr"/>
              <a:lstStyle/>
              <a:p>
                <a:pPr algn="ctr">
                  <a:lnSpc>
                    <a:spcPts val="3079"/>
                  </a:lnSpc>
                </a:pPr>
                <a:endParaRPr/>
              </a:p>
            </p:txBody>
          </p:sp>
        </p:grpSp>
        <p:grpSp>
          <p:nvGrpSpPr>
            <p:cNvPr id="22" name="Group 18">
              <a:extLst>
                <a:ext uri="{FF2B5EF4-FFF2-40B4-BE49-F238E27FC236}">
                  <a16:creationId xmlns:a16="http://schemas.microsoft.com/office/drawing/2014/main" id="{18E81848-3C81-1ABF-2E43-8C8639DF8D21}"/>
                </a:ext>
              </a:extLst>
            </p:cNvPr>
            <p:cNvGrpSpPr/>
            <p:nvPr/>
          </p:nvGrpSpPr>
          <p:grpSpPr>
            <a:xfrm rot="10800000">
              <a:off x="1545055" y="7909769"/>
              <a:ext cx="3938716" cy="1586859"/>
              <a:chOff x="0" y="0"/>
              <a:chExt cx="787089" cy="317108"/>
            </a:xfrm>
          </p:grpSpPr>
          <p:sp>
            <p:nvSpPr>
              <p:cNvPr id="23" name="Freeform 19">
                <a:extLst>
                  <a:ext uri="{FF2B5EF4-FFF2-40B4-BE49-F238E27FC236}">
                    <a16:creationId xmlns:a16="http://schemas.microsoft.com/office/drawing/2014/main" id="{0F73251D-0F37-6974-2612-39FB9B08AB4D}"/>
                  </a:ext>
                </a:extLst>
              </p:cNvPr>
              <p:cNvSpPr/>
              <p:nvPr/>
            </p:nvSpPr>
            <p:spPr>
              <a:xfrm>
                <a:off x="0" y="0"/>
                <a:ext cx="787089" cy="317108"/>
              </a:xfrm>
              <a:custGeom>
                <a:avLst/>
                <a:gdLst/>
                <a:ahLst/>
                <a:cxnLst/>
                <a:rect l="l" t="t" r="r" b="b"/>
                <a:pathLst>
                  <a:path w="787089" h="317108">
                    <a:moveTo>
                      <a:pt x="0" y="0"/>
                    </a:moveTo>
                    <a:lnTo>
                      <a:pt x="787089" y="0"/>
                    </a:lnTo>
                    <a:lnTo>
                      <a:pt x="787089" y="317108"/>
                    </a:lnTo>
                    <a:lnTo>
                      <a:pt x="0" y="317108"/>
                    </a:lnTo>
                    <a:close/>
                  </a:path>
                </a:pathLst>
              </a:custGeom>
              <a:solidFill>
                <a:srgbClr val="327576"/>
              </a:solidFill>
            </p:spPr>
            <p:txBody>
              <a:bodyPr/>
              <a:lstStyle/>
              <a:p>
                <a:endParaRPr lang="en-US"/>
              </a:p>
            </p:txBody>
          </p:sp>
          <p:sp>
            <p:nvSpPr>
              <p:cNvPr id="24" name="TextBox 20">
                <a:extLst>
                  <a:ext uri="{FF2B5EF4-FFF2-40B4-BE49-F238E27FC236}">
                    <a16:creationId xmlns:a16="http://schemas.microsoft.com/office/drawing/2014/main" id="{3ACA240C-4093-BDC4-0BAA-FC1D95F58094}"/>
                  </a:ext>
                </a:extLst>
              </p:cNvPr>
              <p:cNvSpPr txBox="1"/>
              <p:nvPr/>
            </p:nvSpPr>
            <p:spPr>
              <a:xfrm>
                <a:off x="0" y="-47625"/>
                <a:ext cx="787089" cy="364733"/>
              </a:xfrm>
              <a:prstGeom prst="rect">
                <a:avLst/>
              </a:prstGeom>
            </p:spPr>
            <p:txBody>
              <a:bodyPr lIns="50800" tIns="50800" rIns="50800" bIns="50800" rtlCol="0" anchor="ctr"/>
              <a:lstStyle/>
              <a:p>
                <a:pPr algn="ctr">
                  <a:lnSpc>
                    <a:spcPts val="3079"/>
                  </a:lnSpc>
                </a:pPr>
                <a:endParaRPr/>
              </a:p>
            </p:txBody>
          </p:sp>
        </p:grpSp>
        <p:grpSp>
          <p:nvGrpSpPr>
            <p:cNvPr id="25" name="Group 21">
              <a:extLst>
                <a:ext uri="{FF2B5EF4-FFF2-40B4-BE49-F238E27FC236}">
                  <a16:creationId xmlns:a16="http://schemas.microsoft.com/office/drawing/2014/main" id="{0B055062-9D15-F3C1-EF72-FCAF49591969}"/>
                </a:ext>
              </a:extLst>
            </p:cNvPr>
            <p:cNvGrpSpPr/>
            <p:nvPr/>
          </p:nvGrpSpPr>
          <p:grpSpPr>
            <a:xfrm rot="10800000">
              <a:off x="751626" y="2900344"/>
              <a:ext cx="1586859" cy="1586859"/>
              <a:chOff x="0" y="0"/>
              <a:chExt cx="812800" cy="812800"/>
            </a:xfrm>
          </p:grpSpPr>
          <p:sp>
            <p:nvSpPr>
              <p:cNvPr id="26" name="Freeform 22">
                <a:extLst>
                  <a:ext uri="{FF2B5EF4-FFF2-40B4-BE49-F238E27FC236}">
                    <a16:creationId xmlns:a16="http://schemas.microsoft.com/office/drawing/2014/main" id="{E0FBF553-C92B-631C-9B3A-49E8456F2ED1}"/>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27576"/>
              </a:solidFill>
            </p:spPr>
            <p:txBody>
              <a:bodyPr/>
              <a:lstStyle/>
              <a:p>
                <a:endParaRPr lang="en-US"/>
              </a:p>
            </p:txBody>
          </p:sp>
          <p:sp>
            <p:nvSpPr>
              <p:cNvPr id="27" name="TextBox 23">
                <a:extLst>
                  <a:ext uri="{FF2B5EF4-FFF2-40B4-BE49-F238E27FC236}">
                    <a16:creationId xmlns:a16="http://schemas.microsoft.com/office/drawing/2014/main" id="{99B462CD-FAB2-0690-88C0-FF1D4D45986A}"/>
                  </a:ext>
                </a:extLst>
              </p:cNvPr>
              <p:cNvSpPr txBox="1"/>
              <p:nvPr/>
            </p:nvSpPr>
            <p:spPr>
              <a:xfrm>
                <a:off x="139700" y="92075"/>
                <a:ext cx="533400" cy="581025"/>
              </a:xfrm>
              <a:prstGeom prst="rect">
                <a:avLst/>
              </a:prstGeom>
            </p:spPr>
            <p:txBody>
              <a:bodyPr lIns="50800" tIns="50800" rIns="50800" bIns="50800" rtlCol="0" anchor="ctr"/>
              <a:lstStyle/>
              <a:p>
                <a:pPr algn="ctr">
                  <a:lnSpc>
                    <a:spcPts val="3079"/>
                  </a:lnSpc>
                </a:pPr>
                <a:endParaRPr/>
              </a:p>
            </p:txBody>
          </p:sp>
        </p:grpSp>
        <p:grpSp>
          <p:nvGrpSpPr>
            <p:cNvPr id="28" name="Group 24">
              <a:extLst>
                <a:ext uri="{FF2B5EF4-FFF2-40B4-BE49-F238E27FC236}">
                  <a16:creationId xmlns:a16="http://schemas.microsoft.com/office/drawing/2014/main" id="{9658A0B8-BA38-428B-2500-BF7505263EE0}"/>
                </a:ext>
              </a:extLst>
            </p:cNvPr>
            <p:cNvGrpSpPr/>
            <p:nvPr/>
          </p:nvGrpSpPr>
          <p:grpSpPr>
            <a:xfrm rot="10800000">
              <a:off x="8431501" y="2900344"/>
              <a:ext cx="1586859" cy="1586859"/>
              <a:chOff x="0" y="0"/>
              <a:chExt cx="812800" cy="812800"/>
            </a:xfrm>
          </p:grpSpPr>
          <p:sp>
            <p:nvSpPr>
              <p:cNvPr id="29" name="Freeform 25">
                <a:extLst>
                  <a:ext uri="{FF2B5EF4-FFF2-40B4-BE49-F238E27FC236}">
                    <a16:creationId xmlns:a16="http://schemas.microsoft.com/office/drawing/2014/main" id="{B692E330-51DD-DFA0-3274-E7CB4BD12610}"/>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27576"/>
              </a:solidFill>
            </p:spPr>
            <p:txBody>
              <a:bodyPr/>
              <a:lstStyle/>
              <a:p>
                <a:endParaRPr lang="en-US"/>
              </a:p>
            </p:txBody>
          </p:sp>
          <p:sp>
            <p:nvSpPr>
              <p:cNvPr id="30" name="TextBox 26">
                <a:extLst>
                  <a:ext uri="{FF2B5EF4-FFF2-40B4-BE49-F238E27FC236}">
                    <a16:creationId xmlns:a16="http://schemas.microsoft.com/office/drawing/2014/main" id="{179124FB-6BA8-ADAA-7D5E-14CDF8F027EA}"/>
                  </a:ext>
                </a:extLst>
              </p:cNvPr>
              <p:cNvSpPr txBox="1"/>
              <p:nvPr/>
            </p:nvSpPr>
            <p:spPr>
              <a:xfrm>
                <a:off x="139700" y="92075"/>
                <a:ext cx="533400" cy="581025"/>
              </a:xfrm>
              <a:prstGeom prst="rect">
                <a:avLst/>
              </a:prstGeom>
            </p:spPr>
            <p:txBody>
              <a:bodyPr lIns="50800" tIns="50800" rIns="50800" bIns="50800" rtlCol="0" anchor="ctr"/>
              <a:lstStyle/>
              <a:p>
                <a:pPr algn="ctr">
                  <a:lnSpc>
                    <a:spcPts val="3079"/>
                  </a:lnSpc>
                </a:pPr>
                <a:endParaRPr/>
              </a:p>
            </p:txBody>
          </p:sp>
        </p:grpSp>
        <p:grpSp>
          <p:nvGrpSpPr>
            <p:cNvPr id="31" name="Group 27">
              <a:extLst>
                <a:ext uri="{FF2B5EF4-FFF2-40B4-BE49-F238E27FC236}">
                  <a16:creationId xmlns:a16="http://schemas.microsoft.com/office/drawing/2014/main" id="{917CC3EF-C38F-04A7-D5A1-81CF18EA67D4}"/>
                </a:ext>
              </a:extLst>
            </p:cNvPr>
            <p:cNvGrpSpPr/>
            <p:nvPr/>
          </p:nvGrpSpPr>
          <p:grpSpPr>
            <a:xfrm rot="10800000">
              <a:off x="16106832" y="2900344"/>
              <a:ext cx="1586859" cy="1586859"/>
              <a:chOff x="0" y="0"/>
              <a:chExt cx="812800" cy="812800"/>
            </a:xfrm>
          </p:grpSpPr>
          <p:sp>
            <p:nvSpPr>
              <p:cNvPr id="32" name="Freeform 28">
                <a:extLst>
                  <a:ext uri="{FF2B5EF4-FFF2-40B4-BE49-F238E27FC236}">
                    <a16:creationId xmlns:a16="http://schemas.microsoft.com/office/drawing/2014/main" id="{6F05BEA7-BEF7-DBB2-23FA-4BDFEF27322F}"/>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27576"/>
              </a:solidFill>
            </p:spPr>
            <p:txBody>
              <a:bodyPr/>
              <a:lstStyle/>
              <a:p>
                <a:endParaRPr lang="en-US"/>
              </a:p>
            </p:txBody>
          </p:sp>
          <p:sp>
            <p:nvSpPr>
              <p:cNvPr id="33" name="TextBox 29">
                <a:extLst>
                  <a:ext uri="{FF2B5EF4-FFF2-40B4-BE49-F238E27FC236}">
                    <a16:creationId xmlns:a16="http://schemas.microsoft.com/office/drawing/2014/main" id="{688BBE5E-9E64-FF4A-B7C9-988B58FA9B00}"/>
                  </a:ext>
                </a:extLst>
              </p:cNvPr>
              <p:cNvSpPr txBox="1"/>
              <p:nvPr/>
            </p:nvSpPr>
            <p:spPr>
              <a:xfrm>
                <a:off x="139700" y="92075"/>
                <a:ext cx="533400" cy="581025"/>
              </a:xfrm>
              <a:prstGeom prst="rect">
                <a:avLst/>
              </a:prstGeom>
            </p:spPr>
            <p:txBody>
              <a:bodyPr lIns="50800" tIns="50800" rIns="50800" bIns="50800" rtlCol="0" anchor="ctr"/>
              <a:lstStyle/>
              <a:p>
                <a:pPr algn="ctr">
                  <a:lnSpc>
                    <a:spcPts val="3079"/>
                  </a:lnSpc>
                </a:pPr>
                <a:endParaRPr/>
              </a:p>
            </p:txBody>
          </p:sp>
        </p:grpSp>
        <p:grpSp>
          <p:nvGrpSpPr>
            <p:cNvPr id="34" name="Group 30">
              <a:extLst>
                <a:ext uri="{FF2B5EF4-FFF2-40B4-BE49-F238E27FC236}">
                  <a16:creationId xmlns:a16="http://schemas.microsoft.com/office/drawing/2014/main" id="{76FE1F0E-5A5F-536B-67D2-1398CA00D0C0}"/>
                </a:ext>
              </a:extLst>
            </p:cNvPr>
            <p:cNvGrpSpPr/>
            <p:nvPr/>
          </p:nvGrpSpPr>
          <p:grpSpPr>
            <a:xfrm rot="10800000">
              <a:off x="8431501" y="7869351"/>
              <a:ext cx="1586859" cy="1586859"/>
              <a:chOff x="0" y="0"/>
              <a:chExt cx="812800" cy="812800"/>
            </a:xfrm>
          </p:grpSpPr>
          <p:sp>
            <p:nvSpPr>
              <p:cNvPr id="35" name="Freeform 31">
                <a:extLst>
                  <a:ext uri="{FF2B5EF4-FFF2-40B4-BE49-F238E27FC236}">
                    <a16:creationId xmlns:a16="http://schemas.microsoft.com/office/drawing/2014/main" id="{8D91831A-C3B5-1B6E-F9EF-6E4AC495CF13}"/>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27576"/>
              </a:solidFill>
            </p:spPr>
            <p:txBody>
              <a:bodyPr/>
              <a:lstStyle/>
              <a:p>
                <a:endParaRPr lang="en-US"/>
              </a:p>
            </p:txBody>
          </p:sp>
          <p:sp>
            <p:nvSpPr>
              <p:cNvPr id="36" name="TextBox 32">
                <a:extLst>
                  <a:ext uri="{FF2B5EF4-FFF2-40B4-BE49-F238E27FC236}">
                    <a16:creationId xmlns:a16="http://schemas.microsoft.com/office/drawing/2014/main" id="{97A2D007-4496-B654-9E49-E47D28EFE252}"/>
                  </a:ext>
                </a:extLst>
              </p:cNvPr>
              <p:cNvSpPr txBox="1"/>
              <p:nvPr/>
            </p:nvSpPr>
            <p:spPr>
              <a:xfrm>
                <a:off x="139700" y="92075"/>
                <a:ext cx="533400" cy="581025"/>
              </a:xfrm>
              <a:prstGeom prst="rect">
                <a:avLst/>
              </a:prstGeom>
            </p:spPr>
            <p:txBody>
              <a:bodyPr lIns="50800" tIns="50800" rIns="50800" bIns="50800" rtlCol="0" anchor="ctr"/>
              <a:lstStyle/>
              <a:p>
                <a:pPr algn="ctr">
                  <a:lnSpc>
                    <a:spcPts val="3079"/>
                  </a:lnSpc>
                </a:pPr>
                <a:endParaRPr/>
              </a:p>
            </p:txBody>
          </p:sp>
        </p:grpSp>
        <p:grpSp>
          <p:nvGrpSpPr>
            <p:cNvPr id="37" name="Group 33">
              <a:extLst>
                <a:ext uri="{FF2B5EF4-FFF2-40B4-BE49-F238E27FC236}">
                  <a16:creationId xmlns:a16="http://schemas.microsoft.com/office/drawing/2014/main" id="{060AFE58-42AF-497D-7B60-BA1742859546}"/>
                </a:ext>
              </a:extLst>
            </p:cNvPr>
            <p:cNvGrpSpPr/>
            <p:nvPr/>
          </p:nvGrpSpPr>
          <p:grpSpPr>
            <a:xfrm rot="10800000">
              <a:off x="16106832" y="7869351"/>
              <a:ext cx="1586859" cy="1586859"/>
              <a:chOff x="0" y="0"/>
              <a:chExt cx="812800" cy="812800"/>
            </a:xfrm>
          </p:grpSpPr>
          <p:sp>
            <p:nvSpPr>
              <p:cNvPr id="38" name="Freeform 34">
                <a:extLst>
                  <a:ext uri="{FF2B5EF4-FFF2-40B4-BE49-F238E27FC236}">
                    <a16:creationId xmlns:a16="http://schemas.microsoft.com/office/drawing/2014/main" id="{EDF458AC-98D4-974C-D967-F072781476EC}"/>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27576"/>
              </a:solidFill>
            </p:spPr>
            <p:txBody>
              <a:bodyPr/>
              <a:lstStyle/>
              <a:p>
                <a:endParaRPr lang="en-US"/>
              </a:p>
            </p:txBody>
          </p:sp>
          <p:sp>
            <p:nvSpPr>
              <p:cNvPr id="39" name="TextBox 35">
                <a:extLst>
                  <a:ext uri="{FF2B5EF4-FFF2-40B4-BE49-F238E27FC236}">
                    <a16:creationId xmlns:a16="http://schemas.microsoft.com/office/drawing/2014/main" id="{1D37A254-9A21-CD50-DC89-D5054F043880}"/>
                  </a:ext>
                </a:extLst>
              </p:cNvPr>
              <p:cNvSpPr txBox="1"/>
              <p:nvPr/>
            </p:nvSpPr>
            <p:spPr>
              <a:xfrm>
                <a:off x="139700" y="92075"/>
                <a:ext cx="533400" cy="581025"/>
              </a:xfrm>
              <a:prstGeom prst="rect">
                <a:avLst/>
              </a:prstGeom>
            </p:spPr>
            <p:txBody>
              <a:bodyPr lIns="50800" tIns="50800" rIns="50800" bIns="50800" rtlCol="0" anchor="ctr"/>
              <a:lstStyle/>
              <a:p>
                <a:pPr algn="ctr">
                  <a:lnSpc>
                    <a:spcPts val="3079"/>
                  </a:lnSpc>
                </a:pPr>
                <a:endParaRPr/>
              </a:p>
            </p:txBody>
          </p:sp>
        </p:grpSp>
        <p:grpSp>
          <p:nvGrpSpPr>
            <p:cNvPr id="40" name="Group 36">
              <a:extLst>
                <a:ext uri="{FF2B5EF4-FFF2-40B4-BE49-F238E27FC236}">
                  <a16:creationId xmlns:a16="http://schemas.microsoft.com/office/drawing/2014/main" id="{F4F46719-27FE-4087-6340-BE2A17FF538D}"/>
                </a:ext>
              </a:extLst>
            </p:cNvPr>
            <p:cNvGrpSpPr/>
            <p:nvPr/>
          </p:nvGrpSpPr>
          <p:grpSpPr>
            <a:xfrm rot="10800000">
              <a:off x="751626" y="7909769"/>
              <a:ext cx="1586859" cy="1586859"/>
              <a:chOff x="0" y="0"/>
              <a:chExt cx="812800" cy="812800"/>
            </a:xfrm>
          </p:grpSpPr>
          <p:sp>
            <p:nvSpPr>
              <p:cNvPr id="41" name="Freeform 37">
                <a:extLst>
                  <a:ext uri="{FF2B5EF4-FFF2-40B4-BE49-F238E27FC236}">
                    <a16:creationId xmlns:a16="http://schemas.microsoft.com/office/drawing/2014/main" id="{4F01CFE5-0DFD-C19A-BF01-04F2BA25D2C7}"/>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27576"/>
              </a:solidFill>
            </p:spPr>
            <p:txBody>
              <a:bodyPr/>
              <a:lstStyle/>
              <a:p>
                <a:endParaRPr lang="en-US"/>
              </a:p>
            </p:txBody>
          </p:sp>
          <p:sp>
            <p:nvSpPr>
              <p:cNvPr id="42" name="TextBox 38">
                <a:extLst>
                  <a:ext uri="{FF2B5EF4-FFF2-40B4-BE49-F238E27FC236}">
                    <a16:creationId xmlns:a16="http://schemas.microsoft.com/office/drawing/2014/main" id="{D0F33014-4B48-C7B3-FF01-7C07AA0A2082}"/>
                  </a:ext>
                </a:extLst>
              </p:cNvPr>
              <p:cNvSpPr txBox="1"/>
              <p:nvPr/>
            </p:nvSpPr>
            <p:spPr>
              <a:xfrm>
                <a:off x="139700" y="92075"/>
                <a:ext cx="533400" cy="581025"/>
              </a:xfrm>
              <a:prstGeom prst="rect">
                <a:avLst/>
              </a:prstGeom>
            </p:spPr>
            <p:txBody>
              <a:bodyPr lIns="50800" tIns="50800" rIns="50800" bIns="50800" rtlCol="0" anchor="ctr"/>
              <a:lstStyle/>
              <a:p>
                <a:pPr algn="ctr">
                  <a:lnSpc>
                    <a:spcPts val="3079"/>
                  </a:lnSpc>
                </a:pPr>
                <a:endParaRPr/>
              </a:p>
            </p:txBody>
          </p:sp>
        </p:grpSp>
        <p:grpSp>
          <p:nvGrpSpPr>
            <p:cNvPr id="43" name="Group 39">
              <a:extLst>
                <a:ext uri="{FF2B5EF4-FFF2-40B4-BE49-F238E27FC236}">
                  <a16:creationId xmlns:a16="http://schemas.microsoft.com/office/drawing/2014/main" id="{B2322720-5DEC-EED2-9BB6-DB30E11CA33E}"/>
                </a:ext>
              </a:extLst>
            </p:cNvPr>
            <p:cNvGrpSpPr/>
            <p:nvPr/>
          </p:nvGrpSpPr>
          <p:grpSpPr>
            <a:xfrm rot="10800000">
              <a:off x="926961" y="3075679"/>
              <a:ext cx="1236190" cy="1236190"/>
              <a:chOff x="0" y="0"/>
              <a:chExt cx="812800" cy="812800"/>
            </a:xfrm>
          </p:grpSpPr>
          <p:sp>
            <p:nvSpPr>
              <p:cNvPr id="44" name="Freeform 40">
                <a:extLst>
                  <a:ext uri="{FF2B5EF4-FFF2-40B4-BE49-F238E27FC236}">
                    <a16:creationId xmlns:a16="http://schemas.microsoft.com/office/drawing/2014/main" id="{312ADEED-F5C4-A2EA-A602-FE2D06D447A7}"/>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en-US"/>
              </a:p>
            </p:txBody>
          </p:sp>
          <p:sp>
            <p:nvSpPr>
              <p:cNvPr id="45" name="TextBox 41">
                <a:extLst>
                  <a:ext uri="{FF2B5EF4-FFF2-40B4-BE49-F238E27FC236}">
                    <a16:creationId xmlns:a16="http://schemas.microsoft.com/office/drawing/2014/main" id="{58E61801-3B3E-81EF-2D3F-BE05DDAFF843}"/>
                  </a:ext>
                </a:extLst>
              </p:cNvPr>
              <p:cNvSpPr txBox="1"/>
              <p:nvPr/>
            </p:nvSpPr>
            <p:spPr>
              <a:xfrm>
                <a:off x="139700" y="92075"/>
                <a:ext cx="533400" cy="581025"/>
              </a:xfrm>
              <a:prstGeom prst="rect">
                <a:avLst/>
              </a:prstGeom>
            </p:spPr>
            <p:txBody>
              <a:bodyPr lIns="50800" tIns="50800" rIns="50800" bIns="50800" rtlCol="0" anchor="ctr"/>
              <a:lstStyle/>
              <a:p>
                <a:pPr algn="ctr">
                  <a:lnSpc>
                    <a:spcPts val="3079"/>
                  </a:lnSpc>
                </a:pPr>
                <a:endParaRPr/>
              </a:p>
            </p:txBody>
          </p:sp>
        </p:grpSp>
        <p:grpSp>
          <p:nvGrpSpPr>
            <p:cNvPr id="46" name="Group 42">
              <a:extLst>
                <a:ext uri="{FF2B5EF4-FFF2-40B4-BE49-F238E27FC236}">
                  <a16:creationId xmlns:a16="http://schemas.microsoft.com/office/drawing/2014/main" id="{AD52317C-9DB5-AEFA-16A5-4AF8DF1401F5}"/>
                </a:ext>
              </a:extLst>
            </p:cNvPr>
            <p:cNvGrpSpPr/>
            <p:nvPr/>
          </p:nvGrpSpPr>
          <p:grpSpPr>
            <a:xfrm rot="10800000">
              <a:off x="8606836" y="3075679"/>
              <a:ext cx="1236190" cy="1236190"/>
              <a:chOff x="0" y="0"/>
              <a:chExt cx="812800" cy="812800"/>
            </a:xfrm>
          </p:grpSpPr>
          <p:sp>
            <p:nvSpPr>
              <p:cNvPr id="47" name="Freeform 43">
                <a:extLst>
                  <a:ext uri="{FF2B5EF4-FFF2-40B4-BE49-F238E27FC236}">
                    <a16:creationId xmlns:a16="http://schemas.microsoft.com/office/drawing/2014/main" id="{4E60C60A-0842-52D8-5BD1-F04F08A49D64}"/>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en-US"/>
              </a:p>
            </p:txBody>
          </p:sp>
          <p:sp>
            <p:nvSpPr>
              <p:cNvPr id="48" name="TextBox 44">
                <a:extLst>
                  <a:ext uri="{FF2B5EF4-FFF2-40B4-BE49-F238E27FC236}">
                    <a16:creationId xmlns:a16="http://schemas.microsoft.com/office/drawing/2014/main" id="{D54B36B1-B792-5941-5FA3-A54059FE6085}"/>
                  </a:ext>
                </a:extLst>
              </p:cNvPr>
              <p:cNvSpPr txBox="1"/>
              <p:nvPr/>
            </p:nvSpPr>
            <p:spPr>
              <a:xfrm>
                <a:off x="139700" y="92075"/>
                <a:ext cx="533400" cy="581025"/>
              </a:xfrm>
              <a:prstGeom prst="rect">
                <a:avLst/>
              </a:prstGeom>
            </p:spPr>
            <p:txBody>
              <a:bodyPr lIns="50800" tIns="50800" rIns="50800" bIns="50800" rtlCol="0" anchor="ctr"/>
              <a:lstStyle/>
              <a:p>
                <a:pPr algn="ctr">
                  <a:lnSpc>
                    <a:spcPts val="3079"/>
                  </a:lnSpc>
                </a:pPr>
                <a:endParaRPr/>
              </a:p>
            </p:txBody>
          </p:sp>
        </p:grpSp>
        <p:grpSp>
          <p:nvGrpSpPr>
            <p:cNvPr id="49" name="Group 45">
              <a:extLst>
                <a:ext uri="{FF2B5EF4-FFF2-40B4-BE49-F238E27FC236}">
                  <a16:creationId xmlns:a16="http://schemas.microsoft.com/office/drawing/2014/main" id="{D56BC667-82D2-E599-7638-E6E8DFC927D1}"/>
                </a:ext>
              </a:extLst>
            </p:cNvPr>
            <p:cNvGrpSpPr/>
            <p:nvPr/>
          </p:nvGrpSpPr>
          <p:grpSpPr>
            <a:xfrm rot="10800000">
              <a:off x="16282166" y="3075679"/>
              <a:ext cx="1236190" cy="1236190"/>
              <a:chOff x="0" y="0"/>
              <a:chExt cx="812800" cy="812800"/>
            </a:xfrm>
          </p:grpSpPr>
          <p:sp>
            <p:nvSpPr>
              <p:cNvPr id="50" name="Freeform 46">
                <a:extLst>
                  <a:ext uri="{FF2B5EF4-FFF2-40B4-BE49-F238E27FC236}">
                    <a16:creationId xmlns:a16="http://schemas.microsoft.com/office/drawing/2014/main" id="{CF03E877-0764-D0D3-ED08-01E9AA182910}"/>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en-US"/>
              </a:p>
            </p:txBody>
          </p:sp>
          <p:sp>
            <p:nvSpPr>
              <p:cNvPr id="51" name="TextBox 47">
                <a:extLst>
                  <a:ext uri="{FF2B5EF4-FFF2-40B4-BE49-F238E27FC236}">
                    <a16:creationId xmlns:a16="http://schemas.microsoft.com/office/drawing/2014/main" id="{575A0189-82CA-D0BC-9E57-046F3DAD4C12}"/>
                  </a:ext>
                </a:extLst>
              </p:cNvPr>
              <p:cNvSpPr txBox="1"/>
              <p:nvPr/>
            </p:nvSpPr>
            <p:spPr>
              <a:xfrm>
                <a:off x="139700" y="92075"/>
                <a:ext cx="533400" cy="581025"/>
              </a:xfrm>
              <a:prstGeom prst="rect">
                <a:avLst/>
              </a:prstGeom>
            </p:spPr>
            <p:txBody>
              <a:bodyPr lIns="50800" tIns="50800" rIns="50800" bIns="50800" rtlCol="0" anchor="ctr"/>
              <a:lstStyle/>
              <a:p>
                <a:pPr algn="ctr">
                  <a:lnSpc>
                    <a:spcPts val="3079"/>
                  </a:lnSpc>
                </a:pPr>
                <a:endParaRPr/>
              </a:p>
            </p:txBody>
          </p:sp>
        </p:grpSp>
        <p:grpSp>
          <p:nvGrpSpPr>
            <p:cNvPr id="52" name="Group 48">
              <a:extLst>
                <a:ext uri="{FF2B5EF4-FFF2-40B4-BE49-F238E27FC236}">
                  <a16:creationId xmlns:a16="http://schemas.microsoft.com/office/drawing/2014/main" id="{602D2F21-B68D-0E00-29F1-BA4474FCBB8B}"/>
                </a:ext>
              </a:extLst>
            </p:cNvPr>
            <p:cNvGrpSpPr/>
            <p:nvPr/>
          </p:nvGrpSpPr>
          <p:grpSpPr>
            <a:xfrm rot="10800000">
              <a:off x="8606836" y="8044685"/>
              <a:ext cx="1236190" cy="1236190"/>
              <a:chOff x="0" y="0"/>
              <a:chExt cx="812800" cy="812800"/>
            </a:xfrm>
          </p:grpSpPr>
          <p:sp>
            <p:nvSpPr>
              <p:cNvPr id="53" name="Freeform 49">
                <a:extLst>
                  <a:ext uri="{FF2B5EF4-FFF2-40B4-BE49-F238E27FC236}">
                    <a16:creationId xmlns:a16="http://schemas.microsoft.com/office/drawing/2014/main" id="{65C44D12-8FBE-82A4-A310-3049DE1BEE40}"/>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en-US"/>
              </a:p>
            </p:txBody>
          </p:sp>
          <p:sp>
            <p:nvSpPr>
              <p:cNvPr id="54" name="TextBox 50">
                <a:extLst>
                  <a:ext uri="{FF2B5EF4-FFF2-40B4-BE49-F238E27FC236}">
                    <a16:creationId xmlns:a16="http://schemas.microsoft.com/office/drawing/2014/main" id="{AA340554-E1DE-E7B4-27A9-A4A2AEB79F2A}"/>
                  </a:ext>
                </a:extLst>
              </p:cNvPr>
              <p:cNvSpPr txBox="1"/>
              <p:nvPr/>
            </p:nvSpPr>
            <p:spPr>
              <a:xfrm>
                <a:off x="139700" y="92075"/>
                <a:ext cx="533400" cy="581025"/>
              </a:xfrm>
              <a:prstGeom prst="rect">
                <a:avLst/>
              </a:prstGeom>
            </p:spPr>
            <p:txBody>
              <a:bodyPr lIns="50800" tIns="50800" rIns="50800" bIns="50800" rtlCol="0" anchor="ctr"/>
              <a:lstStyle/>
              <a:p>
                <a:pPr algn="ctr">
                  <a:lnSpc>
                    <a:spcPts val="3079"/>
                  </a:lnSpc>
                </a:pPr>
                <a:endParaRPr/>
              </a:p>
            </p:txBody>
          </p:sp>
        </p:grpSp>
        <p:grpSp>
          <p:nvGrpSpPr>
            <p:cNvPr id="55" name="Group 51">
              <a:extLst>
                <a:ext uri="{FF2B5EF4-FFF2-40B4-BE49-F238E27FC236}">
                  <a16:creationId xmlns:a16="http://schemas.microsoft.com/office/drawing/2014/main" id="{247400BE-4599-E438-8EEF-49A17323EF55}"/>
                </a:ext>
              </a:extLst>
            </p:cNvPr>
            <p:cNvGrpSpPr/>
            <p:nvPr/>
          </p:nvGrpSpPr>
          <p:grpSpPr>
            <a:xfrm rot="10800000">
              <a:off x="16282166" y="8044685"/>
              <a:ext cx="1236190" cy="1236190"/>
              <a:chOff x="0" y="0"/>
              <a:chExt cx="812800" cy="812800"/>
            </a:xfrm>
          </p:grpSpPr>
          <p:sp>
            <p:nvSpPr>
              <p:cNvPr id="56" name="Freeform 52">
                <a:extLst>
                  <a:ext uri="{FF2B5EF4-FFF2-40B4-BE49-F238E27FC236}">
                    <a16:creationId xmlns:a16="http://schemas.microsoft.com/office/drawing/2014/main" id="{8BF1B1FF-3D25-4D2D-91E7-ED3CC67D0E2B}"/>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en-US"/>
              </a:p>
            </p:txBody>
          </p:sp>
          <p:sp>
            <p:nvSpPr>
              <p:cNvPr id="57" name="TextBox 53">
                <a:extLst>
                  <a:ext uri="{FF2B5EF4-FFF2-40B4-BE49-F238E27FC236}">
                    <a16:creationId xmlns:a16="http://schemas.microsoft.com/office/drawing/2014/main" id="{A89ED005-2649-3BFE-AAE2-973A41A43EAD}"/>
                  </a:ext>
                </a:extLst>
              </p:cNvPr>
              <p:cNvSpPr txBox="1"/>
              <p:nvPr/>
            </p:nvSpPr>
            <p:spPr>
              <a:xfrm>
                <a:off x="139700" y="92075"/>
                <a:ext cx="533400" cy="581025"/>
              </a:xfrm>
              <a:prstGeom prst="rect">
                <a:avLst/>
              </a:prstGeom>
            </p:spPr>
            <p:txBody>
              <a:bodyPr lIns="50800" tIns="50800" rIns="50800" bIns="50800" rtlCol="0" anchor="ctr"/>
              <a:lstStyle/>
              <a:p>
                <a:pPr algn="ctr">
                  <a:lnSpc>
                    <a:spcPts val="3079"/>
                  </a:lnSpc>
                </a:pPr>
                <a:endParaRPr/>
              </a:p>
            </p:txBody>
          </p:sp>
        </p:grpSp>
        <p:grpSp>
          <p:nvGrpSpPr>
            <p:cNvPr id="58" name="Group 54">
              <a:extLst>
                <a:ext uri="{FF2B5EF4-FFF2-40B4-BE49-F238E27FC236}">
                  <a16:creationId xmlns:a16="http://schemas.microsoft.com/office/drawing/2014/main" id="{7BAEF55B-9435-0D6B-5E2F-C00F8CEB9BB9}"/>
                </a:ext>
              </a:extLst>
            </p:cNvPr>
            <p:cNvGrpSpPr/>
            <p:nvPr/>
          </p:nvGrpSpPr>
          <p:grpSpPr>
            <a:xfrm rot="10800000">
              <a:off x="926961" y="8085103"/>
              <a:ext cx="1236190" cy="1236190"/>
              <a:chOff x="0" y="0"/>
              <a:chExt cx="812800" cy="812800"/>
            </a:xfrm>
          </p:grpSpPr>
          <p:sp>
            <p:nvSpPr>
              <p:cNvPr id="59" name="Freeform 55">
                <a:extLst>
                  <a:ext uri="{FF2B5EF4-FFF2-40B4-BE49-F238E27FC236}">
                    <a16:creationId xmlns:a16="http://schemas.microsoft.com/office/drawing/2014/main" id="{8972A516-0DD4-6695-C0C0-837C37001E53}"/>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en-US"/>
              </a:p>
            </p:txBody>
          </p:sp>
          <p:sp>
            <p:nvSpPr>
              <p:cNvPr id="60" name="TextBox 56">
                <a:extLst>
                  <a:ext uri="{FF2B5EF4-FFF2-40B4-BE49-F238E27FC236}">
                    <a16:creationId xmlns:a16="http://schemas.microsoft.com/office/drawing/2014/main" id="{5BF5960D-9CF7-79E6-FC4C-BEB207BF43C6}"/>
                  </a:ext>
                </a:extLst>
              </p:cNvPr>
              <p:cNvSpPr txBox="1"/>
              <p:nvPr/>
            </p:nvSpPr>
            <p:spPr>
              <a:xfrm>
                <a:off x="139700" y="92075"/>
                <a:ext cx="533400" cy="581025"/>
              </a:xfrm>
              <a:prstGeom prst="rect">
                <a:avLst/>
              </a:prstGeom>
            </p:spPr>
            <p:txBody>
              <a:bodyPr lIns="50800" tIns="50800" rIns="50800" bIns="50800" rtlCol="0" anchor="ctr"/>
              <a:lstStyle/>
              <a:p>
                <a:pPr algn="ctr">
                  <a:lnSpc>
                    <a:spcPts val="3079"/>
                  </a:lnSpc>
                </a:pPr>
                <a:endParaRPr/>
              </a:p>
            </p:txBody>
          </p:sp>
        </p:grpSp>
        <p:sp>
          <p:nvSpPr>
            <p:cNvPr id="62" name="Freeform 58">
              <a:extLst>
                <a:ext uri="{FF2B5EF4-FFF2-40B4-BE49-F238E27FC236}">
                  <a16:creationId xmlns:a16="http://schemas.microsoft.com/office/drawing/2014/main" id="{55361888-DF18-9CDD-4521-5BDBBD65A415}"/>
                </a:ext>
              </a:extLst>
            </p:cNvPr>
            <p:cNvSpPr/>
            <p:nvPr/>
          </p:nvSpPr>
          <p:spPr>
            <a:xfrm>
              <a:off x="3479228" y="2900344"/>
              <a:ext cx="3191071" cy="1586859"/>
            </a:xfrm>
            <a:custGeom>
              <a:avLst/>
              <a:gdLst/>
              <a:ahLst/>
              <a:cxnLst/>
              <a:rect l="l" t="t" r="r" b="b"/>
              <a:pathLst>
                <a:path w="637684" h="317108">
                  <a:moveTo>
                    <a:pt x="203200" y="0"/>
                  </a:moveTo>
                  <a:lnTo>
                    <a:pt x="637684" y="0"/>
                  </a:lnTo>
                  <a:lnTo>
                    <a:pt x="434484" y="317108"/>
                  </a:lnTo>
                  <a:lnTo>
                    <a:pt x="0" y="317108"/>
                  </a:lnTo>
                  <a:lnTo>
                    <a:pt x="203200" y="0"/>
                  </a:lnTo>
                  <a:close/>
                </a:path>
              </a:pathLst>
            </a:custGeom>
            <a:solidFill>
              <a:srgbClr val="639C9D"/>
            </a:solidFill>
          </p:spPr>
          <p:txBody>
            <a:bodyPr/>
            <a:lstStyle/>
            <a:p>
              <a:endParaRPr lang="en-US"/>
            </a:p>
          </p:txBody>
        </p:sp>
        <p:sp>
          <p:nvSpPr>
            <p:cNvPr id="63" name="TextBox 59">
              <a:extLst>
                <a:ext uri="{FF2B5EF4-FFF2-40B4-BE49-F238E27FC236}">
                  <a16:creationId xmlns:a16="http://schemas.microsoft.com/office/drawing/2014/main" id="{9F6ED80B-E73C-D496-311A-1AA5ACE91B15}"/>
                </a:ext>
              </a:extLst>
            </p:cNvPr>
            <p:cNvSpPr txBox="1"/>
            <p:nvPr/>
          </p:nvSpPr>
          <p:spPr>
            <a:xfrm>
              <a:off x="3987650" y="2662021"/>
              <a:ext cx="2174226" cy="1825182"/>
            </a:xfrm>
            <a:prstGeom prst="rect">
              <a:avLst/>
            </a:prstGeom>
          </p:spPr>
          <p:txBody>
            <a:bodyPr lIns="50800" tIns="50800" rIns="50800" bIns="50800" rtlCol="0" anchor="ctr"/>
            <a:lstStyle/>
            <a:p>
              <a:pPr algn="ctr">
                <a:lnSpc>
                  <a:spcPts val="3079"/>
                </a:lnSpc>
              </a:pPr>
              <a:endParaRPr/>
            </a:p>
          </p:txBody>
        </p:sp>
        <p:sp>
          <p:nvSpPr>
            <p:cNvPr id="65" name="Freeform 61">
              <a:extLst>
                <a:ext uri="{FF2B5EF4-FFF2-40B4-BE49-F238E27FC236}">
                  <a16:creationId xmlns:a16="http://schemas.microsoft.com/office/drawing/2014/main" id="{C999F98A-6212-FF7B-3E59-8C2DA19EE42B}"/>
                </a:ext>
              </a:extLst>
            </p:cNvPr>
            <p:cNvSpPr/>
            <p:nvPr/>
          </p:nvSpPr>
          <p:spPr>
            <a:xfrm>
              <a:off x="11159105" y="2900344"/>
              <a:ext cx="3191071" cy="1586859"/>
            </a:xfrm>
            <a:custGeom>
              <a:avLst/>
              <a:gdLst/>
              <a:ahLst/>
              <a:cxnLst/>
              <a:rect l="l" t="t" r="r" b="b"/>
              <a:pathLst>
                <a:path w="637684" h="317108">
                  <a:moveTo>
                    <a:pt x="203200" y="0"/>
                  </a:moveTo>
                  <a:lnTo>
                    <a:pt x="637684" y="0"/>
                  </a:lnTo>
                  <a:lnTo>
                    <a:pt x="434484" y="317108"/>
                  </a:lnTo>
                  <a:lnTo>
                    <a:pt x="0" y="317108"/>
                  </a:lnTo>
                  <a:lnTo>
                    <a:pt x="203200" y="0"/>
                  </a:lnTo>
                  <a:close/>
                </a:path>
              </a:pathLst>
            </a:custGeom>
            <a:solidFill>
              <a:srgbClr val="639C9D"/>
            </a:solidFill>
          </p:spPr>
          <p:txBody>
            <a:bodyPr/>
            <a:lstStyle/>
            <a:p>
              <a:endParaRPr lang="en-US"/>
            </a:p>
          </p:txBody>
        </p:sp>
        <p:sp>
          <p:nvSpPr>
            <p:cNvPr id="66" name="TextBox 62">
              <a:extLst>
                <a:ext uri="{FF2B5EF4-FFF2-40B4-BE49-F238E27FC236}">
                  <a16:creationId xmlns:a16="http://schemas.microsoft.com/office/drawing/2014/main" id="{56189AEF-731E-F916-8F2F-7AEE39AE2758}"/>
                </a:ext>
              </a:extLst>
            </p:cNvPr>
            <p:cNvSpPr txBox="1"/>
            <p:nvPr/>
          </p:nvSpPr>
          <p:spPr>
            <a:xfrm>
              <a:off x="11667527" y="2662021"/>
              <a:ext cx="2174226" cy="1825182"/>
            </a:xfrm>
            <a:prstGeom prst="rect">
              <a:avLst/>
            </a:prstGeom>
          </p:spPr>
          <p:txBody>
            <a:bodyPr lIns="50800" tIns="50800" rIns="50800" bIns="50800" rtlCol="0" anchor="ctr"/>
            <a:lstStyle/>
            <a:p>
              <a:pPr algn="ctr">
                <a:lnSpc>
                  <a:spcPts val="3079"/>
                </a:lnSpc>
              </a:pPr>
              <a:endParaRPr/>
            </a:p>
          </p:txBody>
        </p:sp>
        <p:grpSp>
          <p:nvGrpSpPr>
            <p:cNvPr id="67" name="Group 63">
              <a:extLst>
                <a:ext uri="{FF2B5EF4-FFF2-40B4-BE49-F238E27FC236}">
                  <a16:creationId xmlns:a16="http://schemas.microsoft.com/office/drawing/2014/main" id="{32C83FBC-E01C-DD39-5FB4-5A2446EC031B}"/>
                </a:ext>
              </a:extLst>
            </p:cNvPr>
            <p:cNvGrpSpPr/>
            <p:nvPr/>
          </p:nvGrpSpPr>
          <p:grpSpPr>
            <a:xfrm>
              <a:off x="18834434" y="2900344"/>
              <a:ext cx="3191071" cy="1586859"/>
              <a:chOff x="0" y="0"/>
              <a:chExt cx="637684" cy="317108"/>
            </a:xfrm>
          </p:grpSpPr>
          <p:sp>
            <p:nvSpPr>
              <p:cNvPr id="68" name="Freeform 64">
                <a:extLst>
                  <a:ext uri="{FF2B5EF4-FFF2-40B4-BE49-F238E27FC236}">
                    <a16:creationId xmlns:a16="http://schemas.microsoft.com/office/drawing/2014/main" id="{17253960-E488-939C-7038-2089A57599D1}"/>
                  </a:ext>
                </a:extLst>
              </p:cNvPr>
              <p:cNvSpPr/>
              <p:nvPr/>
            </p:nvSpPr>
            <p:spPr>
              <a:xfrm>
                <a:off x="0" y="0"/>
                <a:ext cx="637684" cy="317108"/>
              </a:xfrm>
              <a:custGeom>
                <a:avLst/>
                <a:gdLst/>
                <a:ahLst/>
                <a:cxnLst/>
                <a:rect l="l" t="t" r="r" b="b"/>
                <a:pathLst>
                  <a:path w="637684" h="317108">
                    <a:moveTo>
                      <a:pt x="203200" y="0"/>
                    </a:moveTo>
                    <a:lnTo>
                      <a:pt x="637684" y="0"/>
                    </a:lnTo>
                    <a:lnTo>
                      <a:pt x="434484" y="317108"/>
                    </a:lnTo>
                    <a:lnTo>
                      <a:pt x="0" y="317108"/>
                    </a:lnTo>
                    <a:lnTo>
                      <a:pt x="203200" y="0"/>
                    </a:lnTo>
                    <a:close/>
                  </a:path>
                </a:pathLst>
              </a:custGeom>
              <a:solidFill>
                <a:srgbClr val="639C9D"/>
              </a:solidFill>
            </p:spPr>
            <p:txBody>
              <a:bodyPr/>
              <a:lstStyle/>
              <a:p>
                <a:endParaRPr lang="en-US"/>
              </a:p>
            </p:txBody>
          </p:sp>
          <p:sp>
            <p:nvSpPr>
              <p:cNvPr id="69" name="TextBox 65">
                <a:extLst>
                  <a:ext uri="{FF2B5EF4-FFF2-40B4-BE49-F238E27FC236}">
                    <a16:creationId xmlns:a16="http://schemas.microsoft.com/office/drawing/2014/main" id="{9FAEBFCE-0687-C99F-BEFE-16498FBCE3BF}"/>
                  </a:ext>
                </a:extLst>
              </p:cNvPr>
              <p:cNvSpPr txBox="1"/>
              <p:nvPr/>
            </p:nvSpPr>
            <p:spPr>
              <a:xfrm>
                <a:off x="101600" y="-47625"/>
                <a:ext cx="434484" cy="364733"/>
              </a:xfrm>
              <a:prstGeom prst="rect">
                <a:avLst/>
              </a:prstGeom>
            </p:spPr>
            <p:txBody>
              <a:bodyPr lIns="50800" tIns="50800" rIns="50800" bIns="50800" rtlCol="0" anchor="ctr"/>
              <a:lstStyle/>
              <a:p>
                <a:pPr algn="ctr">
                  <a:lnSpc>
                    <a:spcPts val="3079"/>
                  </a:lnSpc>
                </a:pPr>
                <a:endParaRPr/>
              </a:p>
            </p:txBody>
          </p:sp>
        </p:grpSp>
        <p:grpSp>
          <p:nvGrpSpPr>
            <p:cNvPr id="70" name="Group 66">
              <a:extLst>
                <a:ext uri="{FF2B5EF4-FFF2-40B4-BE49-F238E27FC236}">
                  <a16:creationId xmlns:a16="http://schemas.microsoft.com/office/drawing/2014/main" id="{11D0A98A-44AE-8A17-A6BE-F27ECCA41B5A}"/>
                </a:ext>
              </a:extLst>
            </p:cNvPr>
            <p:cNvGrpSpPr/>
            <p:nvPr/>
          </p:nvGrpSpPr>
          <p:grpSpPr>
            <a:xfrm>
              <a:off x="11159105" y="7869351"/>
              <a:ext cx="3191071" cy="1586859"/>
              <a:chOff x="0" y="0"/>
              <a:chExt cx="637684" cy="317108"/>
            </a:xfrm>
          </p:grpSpPr>
          <p:sp>
            <p:nvSpPr>
              <p:cNvPr id="71" name="Freeform 67">
                <a:extLst>
                  <a:ext uri="{FF2B5EF4-FFF2-40B4-BE49-F238E27FC236}">
                    <a16:creationId xmlns:a16="http://schemas.microsoft.com/office/drawing/2014/main" id="{D12F8101-0884-B754-18C8-38BEC6CA162A}"/>
                  </a:ext>
                </a:extLst>
              </p:cNvPr>
              <p:cNvSpPr/>
              <p:nvPr/>
            </p:nvSpPr>
            <p:spPr>
              <a:xfrm>
                <a:off x="0" y="0"/>
                <a:ext cx="637684" cy="317108"/>
              </a:xfrm>
              <a:custGeom>
                <a:avLst/>
                <a:gdLst/>
                <a:ahLst/>
                <a:cxnLst/>
                <a:rect l="l" t="t" r="r" b="b"/>
                <a:pathLst>
                  <a:path w="637684" h="317108">
                    <a:moveTo>
                      <a:pt x="203200" y="0"/>
                    </a:moveTo>
                    <a:lnTo>
                      <a:pt x="637684" y="0"/>
                    </a:lnTo>
                    <a:lnTo>
                      <a:pt x="434484" y="317108"/>
                    </a:lnTo>
                    <a:lnTo>
                      <a:pt x="0" y="317108"/>
                    </a:lnTo>
                    <a:lnTo>
                      <a:pt x="203200" y="0"/>
                    </a:lnTo>
                    <a:close/>
                  </a:path>
                </a:pathLst>
              </a:custGeom>
              <a:solidFill>
                <a:srgbClr val="639C9D"/>
              </a:solidFill>
            </p:spPr>
            <p:txBody>
              <a:bodyPr/>
              <a:lstStyle/>
              <a:p>
                <a:endParaRPr lang="en-US"/>
              </a:p>
            </p:txBody>
          </p:sp>
          <p:sp>
            <p:nvSpPr>
              <p:cNvPr id="72" name="TextBox 68">
                <a:extLst>
                  <a:ext uri="{FF2B5EF4-FFF2-40B4-BE49-F238E27FC236}">
                    <a16:creationId xmlns:a16="http://schemas.microsoft.com/office/drawing/2014/main" id="{6553EEB0-11DE-0A6F-080F-C6342A8D8C88}"/>
                  </a:ext>
                </a:extLst>
              </p:cNvPr>
              <p:cNvSpPr txBox="1"/>
              <p:nvPr/>
            </p:nvSpPr>
            <p:spPr>
              <a:xfrm>
                <a:off x="101600" y="-47625"/>
                <a:ext cx="434484" cy="364733"/>
              </a:xfrm>
              <a:prstGeom prst="rect">
                <a:avLst/>
              </a:prstGeom>
            </p:spPr>
            <p:txBody>
              <a:bodyPr lIns="50800" tIns="50800" rIns="50800" bIns="50800" rtlCol="0" anchor="ctr"/>
              <a:lstStyle/>
              <a:p>
                <a:pPr algn="ctr">
                  <a:lnSpc>
                    <a:spcPts val="3079"/>
                  </a:lnSpc>
                </a:pPr>
                <a:endParaRPr/>
              </a:p>
            </p:txBody>
          </p:sp>
        </p:grpSp>
        <p:sp>
          <p:nvSpPr>
            <p:cNvPr id="74" name="Freeform 70">
              <a:extLst>
                <a:ext uri="{FF2B5EF4-FFF2-40B4-BE49-F238E27FC236}">
                  <a16:creationId xmlns:a16="http://schemas.microsoft.com/office/drawing/2014/main" id="{9CEFCD9E-1078-3F1C-47EE-ABE53729C502}"/>
                </a:ext>
              </a:extLst>
            </p:cNvPr>
            <p:cNvSpPr/>
            <p:nvPr/>
          </p:nvSpPr>
          <p:spPr>
            <a:xfrm>
              <a:off x="18834434" y="7869351"/>
              <a:ext cx="3191071" cy="1586859"/>
            </a:xfrm>
            <a:custGeom>
              <a:avLst/>
              <a:gdLst/>
              <a:ahLst/>
              <a:cxnLst/>
              <a:rect l="l" t="t" r="r" b="b"/>
              <a:pathLst>
                <a:path w="637684" h="317108">
                  <a:moveTo>
                    <a:pt x="203200" y="0"/>
                  </a:moveTo>
                  <a:lnTo>
                    <a:pt x="637684" y="0"/>
                  </a:lnTo>
                  <a:lnTo>
                    <a:pt x="434484" y="317108"/>
                  </a:lnTo>
                  <a:lnTo>
                    <a:pt x="0" y="317108"/>
                  </a:lnTo>
                  <a:lnTo>
                    <a:pt x="203200" y="0"/>
                  </a:lnTo>
                  <a:close/>
                </a:path>
              </a:pathLst>
            </a:custGeom>
            <a:solidFill>
              <a:srgbClr val="639C9D"/>
            </a:solidFill>
          </p:spPr>
          <p:txBody>
            <a:bodyPr/>
            <a:lstStyle/>
            <a:p>
              <a:endParaRPr lang="en-US"/>
            </a:p>
          </p:txBody>
        </p:sp>
        <p:sp>
          <p:nvSpPr>
            <p:cNvPr id="75" name="TextBox 71">
              <a:extLst>
                <a:ext uri="{FF2B5EF4-FFF2-40B4-BE49-F238E27FC236}">
                  <a16:creationId xmlns:a16="http://schemas.microsoft.com/office/drawing/2014/main" id="{6A4DEE8E-67FA-A9E2-BBE8-5D915DF3E6A8}"/>
                </a:ext>
              </a:extLst>
            </p:cNvPr>
            <p:cNvSpPr txBox="1"/>
            <p:nvPr/>
          </p:nvSpPr>
          <p:spPr>
            <a:xfrm>
              <a:off x="19342856" y="7631028"/>
              <a:ext cx="2174226" cy="1825182"/>
            </a:xfrm>
            <a:prstGeom prst="rect">
              <a:avLst/>
            </a:prstGeom>
          </p:spPr>
          <p:txBody>
            <a:bodyPr lIns="50800" tIns="50800" rIns="50800" bIns="50800" rtlCol="0" anchor="ctr"/>
            <a:lstStyle/>
            <a:p>
              <a:pPr algn="ctr">
                <a:lnSpc>
                  <a:spcPts val="3079"/>
                </a:lnSpc>
              </a:pPr>
              <a:endParaRPr/>
            </a:p>
          </p:txBody>
        </p:sp>
        <p:grpSp>
          <p:nvGrpSpPr>
            <p:cNvPr id="76" name="Group 72">
              <a:extLst>
                <a:ext uri="{FF2B5EF4-FFF2-40B4-BE49-F238E27FC236}">
                  <a16:creationId xmlns:a16="http://schemas.microsoft.com/office/drawing/2014/main" id="{2500F1CC-930F-B0E1-07EF-023E9D529A3D}"/>
                </a:ext>
              </a:extLst>
            </p:cNvPr>
            <p:cNvGrpSpPr/>
            <p:nvPr/>
          </p:nvGrpSpPr>
          <p:grpSpPr>
            <a:xfrm>
              <a:off x="3479228" y="7909769"/>
              <a:ext cx="3191071" cy="1586859"/>
              <a:chOff x="0" y="0"/>
              <a:chExt cx="637684" cy="317108"/>
            </a:xfrm>
          </p:grpSpPr>
          <p:sp>
            <p:nvSpPr>
              <p:cNvPr id="77" name="Freeform 73">
                <a:extLst>
                  <a:ext uri="{FF2B5EF4-FFF2-40B4-BE49-F238E27FC236}">
                    <a16:creationId xmlns:a16="http://schemas.microsoft.com/office/drawing/2014/main" id="{EEA4B128-6E8C-A334-119D-5EBBC899B63F}"/>
                  </a:ext>
                </a:extLst>
              </p:cNvPr>
              <p:cNvSpPr/>
              <p:nvPr/>
            </p:nvSpPr>
            <p:spPr>
              <a:xfrm>
                <a:off x="0" y="0"/>
                <a:ext cx="637684" cy="317108"/>
              </a:xfrm>
              <a:custGeom>
                <a:avLst/>
                <a:gdLst/>
                <a:ahLst/>
                <a:cxnLst/>
                <a:rect l="l" t="t" r="r" b="b"/>
                <a:pathLst>
                  <a:path w="637684" h="317108">
                    <a:moveTo>
                      <a:pt x="203200" y="0"/>
                    </a:moveTo>
                    <a:lnTo>
                      <a:pt x="637684" y="0"/>
                    </a:lnTo>
                    <a:lnTo>
                      <a:pt x="434484" y="317108"/>
                    </a:lnTo>
                    <a:lnTo>
                      <a:pt x="0" y="317108"/>
                    </a:lnTo>
                    <a:lnTo>
                      <a:pt x="203200" y="0"/>
                    </a:lnTo>
                    <a:close/>
                  </a:path>
                </a:pathLst>
              </a:custGeom>
              <a:solidFill>
                <a:srgbClr val="639C9D"/>
              </a:solidFill>
            </p:spPr>
            <p:txBody>
              <a:bodyPr/>
              <a:lstStyle/>
              <a:p>
                <a:endParaRPr lang="en-US"/>
              </a:p>
            </p:txBody>
          </p:sp>
          <p:sp>
            <p:nvSpPr>
              <p:cNvPr id="78" name="TextBox 74">
                <a:extLst>
                  <a:ext uri="{FF2B5EF4-FFF2-40B4-BE49-F238E27FC236}">
                    <a16:creationId xmlns:a16="http://schemas.microsoft.com/office/drawing/2014/main" id="{7EEE9C31-8F8E-8816-2C45-6FFC5F5F37FA}"/>
                  </a:ext>
                </a:extLst>
              </p:cNvPr>
              <p:cNvSpPr txBox="1"/>
              <p:nvPr/>
            </p:nvSpPr>
            <p:spPr>
              <a:xfrm>
                <a:off x="101600" y="-47625"/>
                <a:ext cx="434484" cy="364733"/>
              </a:xfrm>
              <a:prstGeom prst="rect">
                <a:avLst/>
              </a:prstGeom>
            </p:spPr>
            <p:txBody>
              <a:bodyPr lIns="50800" tIns="50800" rIns="50800" bIns="50800" rtlCol="0" anchor="ctr"/>
              <a:lstStyle/>
              <a:p>
                <a:pPr algn="ctr">
                  <a:lnSpc>
                    <a:spcPts val="3079"/>
                  </a:lnSpc>
                </a:pPr>
                <a:endParaRPr/>
              </a:p>
            </p:txBody>
          </p:sp>
        </p:grpSp>
        <p:sp>
          <p:nvSpPr>
            <p:cNvPr id="85" name="TextBox 84">
              <a:extLst>
                <a:ext uri="{FF2B5EF4-FFF2-40B4-BE49-F238E27FC236}">
                  <a16:creationId xmlns:a16="http://schemas.microsoft.com/office/drawing/2014/main" id="{5077F86C-391E-7797-15D4-CFA36B511E93}"/>
                </a:ext>
              </a:extLst>
            </p:cNvPr>
            <p:cNvSpPr txBox="1"/>
            <p:nvPr/>
          </p:nvSpPr>
          <p:spPr>
            <a:xfrm>
              <a:off x="751626" y="4858003"/>
              <a:ext cx="6320579" cy="615553"/>
            </a:xfrm>
            <a:prstGeom prst="rect">
              <a:avLst/>
            </a:prstGeom>
          </p:spPr>
          <p:txBody>
            <a:bodyPr wrap="square" lIns="0" tIns="0" rIns="0" bIns="0" rtlCol="0" anchor="t">
              <a:spAutoFit/>
            </a:bodyPr>
            <a:lstStyle/>
            <a:p>
              <a:pPr marL="0" lvl="1" indent="0" algn="l">
                <a:spcBef>
                  <a:spcPct val="0"/>
                </a:spcBef>
              </a:pPr>
              <a:r>
                <a:rPr lang="en-US" sz="4000" b="1" spc="64">
                  <a:solidFill>
                    <a:srgbClr val="000000"/>
                  </a:solidFill>
                  <a:latin typeface="DM Sans Bold"/>
                  <a:ea typeface="DM Sans Bold"/>
                  <a:cs typeface="DM Sans Bold"/>
                  <a:sym typeface="DM Sans Bold"/>
                </a:rPr>
                <a:t>Early &amp; Forced Marriage </a:t>
              </a:r>
            </a:p>
          </p:txBody>
        </p:sp>
        <p:sp>
          <p:nvSpPr>
            <p:cNvPr id="91" name="TextBox 90">
              <a:extLst>
                <a:ext uri="{FF2B5EF4-FFF2-40B4-BE49-F238E27FC236}">
                  <a16:creationId xmlns:a16="http://schemas.microsoft.com/office/drawing/2014/main" id="{C4ACA795-0366-D35A-2414-B560103774A9}"/>
                </a:ext>
              </a:extLst>
            </p:cNvPr>
            <p:cNvSpPr txBox="1"/>
            <p:nvPr/>
          </p:nvSpPr>
          <p:spPr>
            <a:xfrm>
              <a:off x="751626" y="5734709"/>
              <a:ext cx="5540443" cy="1231106"/>
            </a:xfrm>
            <a:prstGeom prst="rect">
              <a:avLst/>
            </a:prstGeom>
          </p:spPr>
          <p:txBody>
            <a:bodyPr lIns="0" tIns="0" rIns="0" bIns="0" rtlCol="0" anchor="t">
              <a:spAutoFit/>
            </a:bodyPr>
            <a:lstStyle/>
            <a:p>
              <a:pPr marL="0" lvl="0" indent="0" algn="l">
                <a:spcBef>
                  <a:spcPct val="0"/>
                </a:spcBef>
              </a:pPr>
              <a:r>
                <a:rPr lang="en-US" sz="4000">
                  <a:solidFill>
                    <a:schemeClr val="bg2">
                      <a:lumMod val="10000"/>
                    </a:schemeClr>
                  </a:solidFill>
                </a:rPr>
                <a:t>Limits education and independence</a:t>
              </a:r>
              <a:endParaRPr lang="en-US" sz="3600" u="none" strike="noStrike">
                <a:solidFill>
                  <a:srgbClr val="2B2B2B"/>
                </a:solidFill>
                <a:latin typeface="Roboto"/>
                <a:ea typeface="Roboto"/>
                <a:cs typeface="Roboto"/>
                <a:sym typeface="Roboto"/>
              </a:endParaRPr>
            </a:p>
          </p:txBody>
        </p:sp>
        <p:sp>
          <p:nvSpPr>
            <p:cNvPr id="97" name="TextBox 96">
              <a:extLst>
                <a:ext uri="{FF2B5EF4-FFF2-40B4-BE49-F238E27FC236}">
                  <a16:creationId xmlns:a16="http://schemas.microsoft.com/office/drawing/2014/main" id="{F0ED0904-E03D-9620-C808-9B8BEE421543}"/>
                </a:ext>
              </a:extLst>
            </p:cNvPr>
            <p:cNvSpPr txBox="1"/>
            <p:nvPr/>
          </p:nvSpPr>
          <p:spPr>
            <a:xfrm>
              <a:off x="1115043" y="3326123"/>
              <a:ext cx="860022" cy="577873"/>
            </a:xfrm>
            <a:prstGeom prst="rect">
              <a:avLst/>
            </a:prstGeom>
          </p:spPr>
          <p:txBody>
            <a:bodyPr lIns="0" tIns="0" rIns="0" bIns="0" rtlCol="0" anchor="t">
              <a:spAutoFit/>
            </a:bodyPr>
            <a:lstStyle/>
            <a:p>
              <a:pPr algn="ctr">
                <a:lnSpc>
                  <a:spcPts val="3080"/>
                </a:lnSpc>
              </a:pPr>
              <a:r>
                <a:rPr lang="en-US" sz="2200" b="1" spc="92">
                  <a:solidFill>
                    <a:srgbClr val="327576"/>
                  </a:solidFill>
                  <a:latin typeface="DM Sans Bold"/>
                  <a:ea typeface="DM Sans Bold"/>
                  <a:cs typeface="DM Sans Bold"/>
                  <a:sym typeface="DM Sans Bold"/>
                </a:rPr>
                <a:t>01</a:t>
              </a:r>
            </a:p>
          </p:txBody>
        </p:sp>
        <p:sp>
          <p:nvSpPr>
            <p:cNvPr id="98" name="TextBox 97">
              <a:extLst>
                <a:ext uri="{FF2B5EF4-FFF2-40B4-BE49-F238E27FC236}">
                  <a16:creationId xmlns:a16="http://schemas.microsoft.com/office/drawing/2014/main" id="{9EE5B5F8-1E6B-424C-4BE5-2D168D26B306}"/>
                </a:ext>
              </a:extLst>
            </p:cNvPr>
            <p:cNvSpPr txBox="1"/>
            <p:nvPr/>
          </p:nvSpPr>
          <p:spPr>
            <a:xfrm>
              <a:off x="8794920" y="3326123"/>
              <a:ext cx="860022" cy="577873"/>
            </a:xfrm>
            <a:prstGeom prst="rect">
              <a:avLst/>
            </a:prstGeom>
          </p:spPr>
          <p:txBody>
            <a:bodyPr lIns="0" tIns="0" rIns="0" bIns="0" rtlCol="0" anchor="t">
              <a:spAutoFit/>
            </a:bodyPr>
            <a:lstStyle/>
            <a:p>
              <a:pPr algn="ctr">
                <a:lnSpc>
                  <a:spcPts val="3080"/>
                </a:lnSpc>
              </a:pPr>
              <a:r>
                <a:rPr lang="en-US" sz="2200" b="1" spc="92">
                  <a:solidFill>
                    <a:srgbClr val="327576"/>
                  </a:solidFill>
                  <a:latin typeface="DM Sans Bold"/>
                  <a:ea typeface="DM Sans Bold"/>
                  <a:cs typeface="DM Sans Bold"/>
                  <a:sym typeface="DM Sans Bold"/>
                </a:rPr>
                <a:t>02</a:t>
              </a:r>
            </a:p>
          </p:txBody>
        </p:sp>
        <p:sp>
          <p:nvSpPr>
            <p:cNvPr id="99" name="TextBox 98">
              <a:extLst>
                <a:ext uri="{FF2B5EF4-FFF2-40B4-BE49-F238E27FC236}">
                  <a16:creationId xmlns:a16="http://schemas.microsoft.com/office/drawing/2014/main" id="{1E4DC3C8-E470-EAB4-16B5-1F7D706B7042}"/>
                </a:ext>
              </a:extLst>
            </p:cNvPr>
            <p:cNvSpPr txBox="1"/>
            <p:nvPr/>
          </p:nvSpPr>
          <p:spPr>
            <a:xfrm>
              <a:off x="16470251" y="3326123"/>
              <a:ext cx="860022" cy="577873"/>
            </a:xfrm>
            <a:prstGeom prst="rect">
              <a:avLst/>
            </a:prstGeom>
          </p:spPr>
          <p:txBody>
            <a:bodyPr lIns="0" tIns="0" rIns="0" bIns="0" rtlCol="0" anchor="t">
              <a:spAutoFit/>
            </a:bodyPr>
            <a:lstStyle/>
            <a:p>
              <a:pPr algn="ctr">
                <a:lnSpc>
                  <a:spcPts val="3080"/>
                </a:lnSpc>
              </a:pPr>
              <a:r>
                <a:rPr lang="en-US" sz="2200" b="1" spc="92">
                  <a:solidFill>
                    <a:srgbClr val="327576"/>
                  </a:solidFill>
                  <a:latin typeface="DM Sans Bold"/>
                  <a:ea typeface="DM Sans Bold"/>
                  <a:cs typeface="DM Sans Bold"/>
                  <a:sym typeface="DM Sans Bold"/>
                </a:rPr>
                <a:t>03</a:t>
              </a:r>
            </a:p>
          </p:txBody>
        </p:sp>
        <p:sp>
          <p:nvSpPr>
            <p:cNvPr id="100" name="TextBox 99">
              <a:extLst>
                <a:ext uri="{FF2B5EF4-FFF2-40B4-BE49-F238E27FC236}">
                  <a16:creationId xmlns:a16="http://schemas.microsoft.com/office/drawing/2014/main" id="{E91EF866-C754-E194-07D3-65B40B9F9858}"/>
                </a:ext>
              </a:extLst>
            </p:cNvPr>
            <p:cNvSpPr txBox="1"/>
            <p:nvPr/>
          </p:nvSpPr>
          <p:spPr>
            <a:xfrm>
              <a:off x="8794920" y="8295131"/>
              <a:ext cx="860022" cy="577873"/>
            </a:xfrm>
            <a:prstGeom prst="rect">
              <a:avLst/>
            </a:prstGeom>
          </p:spPr>
          <p:txBody>
            <a:bodyPr lIns="0" tIns="0" rIns="0" bIns="0" rtlCol="0" anchor="t">
              <a:spAutoFit/>
            </a:bodyPr>
            <a:lstStyle/>
            <a:p>
              <a:pPr algn="ctr">
                <a:lnSpc>
                  <a:spcPts val="3080"/>
                </a:lnSpc>
              </a:pPr>
              <a:r>
                <a:rPr lang="en-US" sz="2200" b="1" spc="92">
                  <a:solidFill>
                    <a:srgbClr val="327576"/>
                  </a:solidFill>
                  <a:latin typeface="DM Sans Bold"/>
                  <a:ea typeface="DM Sans Bold"/>
                  <a:cs typeface="DM Sans Bold"/>
                  <a:sym typeface="DM Sans Bold"/>
                </a:rPr>
                <a:t>05</a:t>
              </a:r>
            </a:p>
          </p:txBody>
        </p:sp>
        <p:sp>
          <p:nvSpPr>
            <p:cNvPr id="101" name="TextBox 100">
              <a:extLst>
                <a:ext uri="{FF2B5EF4-FFF2-40B4-BE49-F238E27FC236}">
                  <a16:creationId xmlns:a16="http://schemas.microsoft.com/office/drawing/2014/main" id="{280C8CCF-789D-3F79-BC71-76FD5D18C529}"/>
                </a:ext>
              </a:extLst>
            </p:cNvPr>
            <p:cNvSpPr txBox="1"/>
            <p:nvPr/>
          </p:nvSpPr>
          <p:spPr>
            <a:xfrm>
              <a:off x="16470251" y="8295131"/>
              <a:ext cx="860022" cy="577873"/>
            </a:xfrm>
            <a:prstGeom prst="rect">
              <a:avLst/>
            </a:prstGeom>
          </p:spPr>
          <p:txBody>
            <a:bodyPr lIns="0" tIns="0" rIns="0" bIns="0" rtlCol="0" anchor="t">
              <a:spAutoFit/>
            </a:bodyPr>
            <a:lstStyle/>
            <a:p>
              <a:pPr algn="ctr">
                <a:lnSpc>
                  <a:spcPts val="3080"/>
                </a:lnSpc>
              </a:pPr>
              <a:r>
                <a:rPr lang="en-US" sz="2200" b="1" spc="92">
                  <a:solidFill>
                    <a:srgbClr val="327576"/>
                  </a:solidFill>
                  <a:latin typeface="DM Sans Bold"/>
                  <a:ea typeface="DM Sans Bold"/>
                  <a:cs typeface="DM Sans Bold"/>
                  <a:sym typeface="DM Sans Bold"/>
                </a:rPr>
                <a:t>06</a:t>
              </a:r>
            </a:p>
          </p:txBody>
        </p:sp>
        <p:sp>
          <p:nvSpPr>
            <p:cNvPr id="102" name="TextBox 101">
              <a:extLst>
                <a:ext uri="{FF2B5EF4-FFF2-40B4-BE49-F238E27FC236}">
                  <a16:creationId xmlns:a16="http://schemas.microsoft.com/office/drawing/2014/main" id="{BCB8EFE8-B23F-DC04-986C-8917A6869944}"/>
                </a:ext>
              </a:extLst>
            </p:cNvPr>
            <p:cNvSpPr txBox="1"/>
            <p:nvPr/>
          </p:nvSpPr>
          <p:spPr>
            <a:xfrm>
              <a:off x="1115043" y="8335549"/>
              <a:ext cx="860022" cy="577873"/>
            </a:xfrm>
            <a:prstGeom prst="rect">
              <a:avLst/>
            </a:prstGeom>
          </p:spPr>
          <p:txBody>
            <a:bodyPr lIns="0" tIns="0" rIns="0" bIns="0" rtlCol="0" anchor="t">
              <a:spAutoFit/>
            </a:bodyPr>
            <a:lstStyle/>
            <a:p>
              <a:pPr algn="ctr">
                <a:lnSpc>
                  <a:spcPts val="3080"/>
                </a:lnSpc>
              </a:pPr>
              <a:r>
                <a:rPr lang="en-US" sz="2200" b="1" spc="92">
                  <a:solidFill>
                    <a:srgbClr val="327576"/>
                  </a:solidFill>
                  <a:latin typeface="DM Sans Bold"/>
                  <a:ea typeface="DM Sans Bold"/>
                  <a:cs typeface="DM Sans Bold"/>
                  <a:sym typeface="DM Sans Bold"/>
                </a:rPr>
                <a:t>04</a:t>
              </a:r>
            </a:p>
          </p:txBody>
        </p:sp>
        <p:sp>
          <p:nvSpPr>
            <p:cNvPr id="106" name="TextBox 105">
              <a:extLst>
                <a:ext uri="{FF2B5EF4-FFF2-40B4-BE49-F238E27FC236}">
                  <a16:creationId xmlns:a16="http://schemas.microsoft.com/office/drawing/2014/main" id="{4818232A-1882-A90D-0398-92C9A709E180}"/>
                </a:ext>
              </a:extLst>
            </p:cNvPr>
            <p:cNvSpPr txBox="1"/>
            <p:nvPr/>
          </p:nvSpPr>
          <p:spPr>
            <a:xfrm>
              <a:off x="8431500" y="4862607"/>
              <a:ext cx="7675332" cy="615553"/>
            </a:xfrm>
            <a:prstGeom prst="rect">
              <a:avLst/>
            </a:prstGeom>
          </p:spPr>
          <p:txBody>
            <a:bodyPr wrap="square" lIns="0" tIns="0" rIns="0" bIns="0" rtlCol="0" anchor="t">
              <a:spAutoFit/>
            </a:bodyPr>
            <a:lstStyle/>
            <a:p>
              <a:pPr marL="0" lvl="1" indent="0" algn="l">
                <a:spcBef>
                  <a:spcPct val="0"/>
                </a:spcBef>
              </a:pPr>
              <a:r>
                <a:rPr lang="en-US" sz="4000" b="1">
                  <a:solidFill>
                    <a:schemeClr val="bg2">
                      <a:lumMod val="10000"/>
                    </a:schemeClr>
                  </a:solidFill>
                </a:rPr>
                <a:t>Gender-Based Violence (GBV)</a:t>
              </a:r>
              <a:endParaRPr lang="en-US" sz="4000" b="1" spc="64">
                <a:solidFill>
                  <a:srgbClr val="000000"/>
                </a:solidFill>
                <a:latin typeface="DM Sans Bold"/>
                <a:ea typeface="DM Sans Bold"/>
                <a:cs typeface="DM Sans Bold"/>
                <a:sym typeface="DM Sans Bold"/>
              </a:endParaRPr>
            </a:p>
          </p:txBody>
        </p:sp>
        <p:sp>
          <p:nvSpPr>
            <p:cNvPr id="107" name="TextBox 106">
              <a:extLst>
                <a:ext uri="{FF2B5EF4-FFF2-40B4-BE49-F238E27FC236}">
                  <a16:creationId xmlns:a16="http://schemas.microsoft.com/office/drawing/2014/main" id="{589CC922-22C0-C2E0-999B-C7B0351A0DD6}"/>
                </a:ext>
              </a:extLst>
            </p:cNvPr>
            <p:cNvSpPr txBox="1"/>
            <p:nvPr/>
          </p:nvSpPr>
          <p:spPr>
            <a:xfrm>
              <a:off x="8431500" y="5677748"/>
              <a:ext cx="7822439" cy="1231106"/>
            </a:xfrm>
            <a:prstGeom prst="rect">
              <a:avLst/>
            </a:prstGeom>
          </p:spPr>
          <p:txBody>
            <a:bodyPr wrap="square" lIns="0" tIns="0" rIns="0" bIns="0" rtlCol="0" anchor="t">
              <a:spAutoFit/>
            </a:bodyPr>
            <a:lstStyle/>
            <a:p>
              <a:pPr marL="0" lvl="0" indent="0" algn="l">
                <a:spcBef>
                  <a:spcPct val="0"/>
                </a:spcBef>
              </a:pPr>
              <a:r>
                <a:rPr lang="en-US" sz="4000" dirty="0">
                  <a:solidFill>
                    <a:schemeClr val="bg2">
                      <a:lumMod val="10000"/>
                    </a:schemeClr>
                  </a:solidFill>
                </a:rPr>
                <a:t>Domestic violence, harassment, and lack of legal enforcement.</a:t>
              </a:r>
              <a:endParaRPr lang="en-US" sz="3600" u="none" strike="noStrike" dirty="0">
                <a:solidFill>
                  <a:srgbClr val="2B2B2B"/>
                </a:solidFill>
                <a:latin typeface="Roboto"/>
                <a:ea typeface="Roboto"/>
                <a:cs typeface="Roboto"/>
                <a:sym typeface="Roboto"/>
              </a:endParaRPr>
            </a:p>
          </p:txBody>
        </p:sp>
        <p:sp>
          <p:nvSpPr>
            <p:cNvPr id="108" name="TextBox 107">
              <a:extLst>
                <a:ext uri="{FF2B5EF4-FFF2-40B4-BE49-F238E27FC236}">
                  <a16:creationId xmlns:a16="http://schemas.microsoft.com/office/drawing/2014/main" id="{647A9B63-4D4A-FC18-2B2A-443937D0FB11}"/>
                </a:ext>
              </a:extLst>
            </p:cNvPr>
            <p:cNvSpPr txBox="1"/>
            <p:nvPr/>
          </p:nvSpPr>
          <p:spPr>
            <a:xfrm>
              <a:off x="16106832" y="4899679"/>
              <a:ext cx="7675332" cy="615553"/>
            </a:xfrm>
            <a:prstGeom prst="rect">
              <a:avLst/>
            </a:prstGeom>
          </p:spPr>
          <p:txBody>
            <a:bodyPr wrap="square" lIns="0" tIns="0" rIns="0" bIns="0" rtlCol="0" anchor="t">
              <a:spAutoFit/>
            </a:bodyPr>
            <a:lstStyle/>
            <a:p>
              <a:pPr marL="0" lvl="1" indent="0" algn="l">
                <a:spcBef>
                  <a:spcPct val="0"/>
                </a:spcBef>
              </a:pPr>
              <a:r>
                <a:rPr lang="en-US" sz="4000" b="1">
                  <a:solidFill>
                    <a:schemeClr val="bg2">
                      <a:lumMod val="10000"/>
                    </a:schemeClr>
                  </a:solidFill>
                </a:rPr>
                <a:t>Social &amp; Religious Barriers</a:t>
              </a:r>
              <a:endParaRPr lang="en-US" sz="4000" b="1" spc="64">
                <a:solidFill>
                  <a:srgbClr val="000000"/>
                </a:solidFill>
                <a:latin typeface="DM Sans Bold"/>
                <a:ea typeface="DM Sans Bold"/>
                <a:cs typeface="DM Sans Bold"/>
                <a:sym typeface="DM Sans Bold"/>
              </a:endParaRPr>
            </a:p>
          </p:txBody>
        </p:sp>
        <p:sp>
          <p:nvSpPr>
            <p:cNvPr id="109" name="TextBox 108">
              <a:extLst>
                <a:ext uri="{FF2B5EF4-FFF2-40B4-BE49-F238E27FC236}">
                  <a16:creationId xmlns:a16="http://schemas.microsoft.com/office/drawing/2014/main" id="{EF082887-A037-DEEC-086A-815F31AD0585}"/>
                </a:ext>
              </a:extLst>
            </p:cNvPr>
            <p:cNvSpPr txBox="1"/>
            <p:nvPr/>
          </p:nvSpPr>
          <p:spPr>
            <a:xfrm>
              <a:off x="16106832" y="5714820"/>
              <a:ext cx="7822439" cy="1231106"/>
            </a:xfrm>
            <a:prstGeom prst="rect">
              <a:avLst/>
            </a:prstGeom>
          </p:spPr>
          <p:txBody>
            <a:bodyPr wrap="square" lIns="0" tIns="0" rIns="0" bIns="0" rtlCol="0" anchor="t">
              <a:spAutoFit/>
            </a:bodyPr>
            <a:lstStyle/>
            <a:p>
              <a:pPr marL="0" lvl="0" indent="0" algn="l">
                <a:spcBef>
                  <a:spcPct val="0"/>
                </a:spcBef>
              </a:pPr>
              <a:r>
                <a:rPr lang="en-US" sz="4000">
                  <a:solidFill>
                    <a:schemeClr val="bg2">
                      <a:lumMod val="10000"/>
                    </a:schemeClr>
                  </a:solidFill>
                </a:rPr>
                <a:t>Traditional norms restrict mobility and decision-making</a:t>
              </a:r>
              <a:endParaRPr lang="en-US" sz="3600" u="none" strike="noStrike">
                <a:solidFill>
                  <a:srgbClr val="2B2B2B"/>
                </a:solidFill>
                <a:latin typeface="Roboto"/>
                <a:ea typeface="Roboto"/>
                <a:cs typeface="Roboto"/>
                <a:sym typeface="Roboto"/>
              </a:endParaRPr>
            </a:p>
          </p:txBody>
        </p:sp>
        <p:sp>
          <p:nvSpPr>
            <p:cNvPr id="114" name="TextBox 113">
              <a:extLst>
                <a:ext uri="{FF2B5EF4-FFF2-40B4-BE49-F238E27FC236}">
                  <a16:creationId xmlns:a16="http://schemas.microsoft.com/office/drawing/2014/main" id="{546653F0-DC31-82C8-795A-C8F1F9CB4CE5}"/>
                </a:ext>
              </a:extLst>
            </p:cNvPr>
            <p:cNvSpPr txBox="1"/>
            <p:nvPr/>
          </p:nvSpPr>
          <p:spPr>
            <a:xfrm>
              <a:off x="751626" y="9761079"/>
              <a:ext cx="6320579" cy="615553"/>
            </a:xfrm>
            <a:prstGeom prst="rect">
              <a:avLst/>
            </a:prstGeom>
          </p:spPr>
          <p:txBody>
            <a:bodyPr wrap="square" lIns="0" tIns="0" rIns="0" bIns="0" rtlCol="0" anchor="t">
              <a:spAutoFit/>
            </a:bodyPr>
            <a:lstStyle/>
            <a:p>
              <a:pPr marL="0" lvl="1" indent="0" algn="l">
                <a:spcBef>
                  <a:spcPct val="0"/>
                </a:spcBef>
              </a:pPr>
              <a:r>
                <a:rPr lang="en-US" sz="4000" b="1">
                  <a:solidFill>
                    <a:schemeClr val="bg2">
                      <a:lumMod val="10000"/>
                    </a:schemeClr>
                  </a:solidFill>
                </a:rPr>
                <a:t>Lack of Awareness</a:t>
              </a:r>
              <a:endParaRPr lang="en-US" sz="4000" b="1" spc="64">
                <a:solidFill>
                  <a:srgbClr val="000000"/>
                </a:solidFill>
                <a:latin typeface="DM Sans Bold"/>
                <a:ea typeface="DM Sans Bold"/>
                <a:cs typeface="DM Sans Bold"/>
                <a:sym typeface="DM Sans Bold"/>
              </a:endParaRPr>
            </a:p>
          </p:txBody>
        </p:sp>
        <p:sp>
          <p:nvSpPr>
            <p:cNvPr id="115" name="TextBox 114">
              <a:extLst>
                <a:ext uri="{FF2B5EF4-FFF2-40B4-BE49-F238E27FC236}">
                  <a16:creationId xmlns:a16="http://schemas.microsoft.com/office/drawing/2014/main" id="{90ABA019-0880-3C88-55DD-8BD8A7DFAD93}"/>
                </a:ext>
              </a:extLst>
            </p:cNvPr>
            <p:cNvSpPr txBox="1"/>
            <p:nvPr/>
          </p:nvSpPr>
          <p:spPr>
            <a:xfrm>
              <a:off x="751626" y="10637785"/>
              <a:ext cx="6320579" cy="1231106"/>
            </a:xfrm>
            <a:prstGeom prst="rect">
              <a:avLst/>
            </a:prstGeom>
          </p:spPr>
          <p:txBody>
            <a:bodyPr wrap="square" lIns="0" tIns="0" rIns="0" bIns="0" rtlCol="0" anchor="t">
              <a:spAutoFit/>
            </a:bodyPr>
            <a:lstStyle/>
            <a:p>
              <a:pPr algn="l"/>
              <a:r>
                <a:rPr lang="en-US" sz="4000">
                  <a:solidFill>
                    <a:schemeClr val="bg2">
                      <a:lumMod val="10000"/>
                    </a:schemeClr>
                  </a:solidFill>
                </a:rPr>
                <a:t>Many women are unaware of their rights.</a:t>
              </a:r>
            </a:p>
          </p:txBody>
        </p:sp>
        <p:sp>
          <p:nvSpPr>
            <p:cNvPr id="116" name="TextBox 115">
              <a:extLst>
                <a:ext uri="{FF2B5EF4-FFF2-40B4-BE49-F238E27FC236}">
                  <a16:creationId xmlns:a16="http://schemas.microsoft.com/office/drawing/2014/main" id="{BB81BDDE-1878-77CD-C596-7DB66DAA89C3}"/>
                </a:ext>
              </a:extLst>
            </p:cNvPr>
            <p:cNvSpPr txBox="1"/>
            <p:nvPr/>
          </p:nvSpPr>
          <p:spPr>
            <a:xfrm>
              <a:off x="8431500" y="9765683"/>
              <a:ext cx="7675332" cy="615553"/>
            </a:xfrm>
            <a:prstGeom prst="rect">
              <a:avLst/>
            </a:prstGeom>
          </p:spPr>
          <p:txBody>
            <a:bodyPr wrap="square" lIns="0" tIns="0" rIns="0" bIns="0" rtlCol="0" anchor="t">
              <a:spAutoFit/>
            </a:bodyPr>
            <a:lstStyle/>
            <a:p>
              <a:pPr marL="0" lvl="1" indent="0" algn="l">
                <a:spcBef>
                  <a:spcPct val="0"/>
                </a:spcBef>
              </a:pPr>
              <a:r>
                <a:rPr lang="en-US" sz="4000" b="1">
                  <a:solidFill>
                    <a:schemeClr val="bg2">
                      <a:lumMod val="10000"/>
                    </a:schemeClr>
                  </a:solidFill>
                </a:rPr>
                <a:t>Education &amp; Employment</a:t>
              </a:r>
              <a:endParaRPr lang="en-US" sz="4000" b="1" spc="64">
                <a:solidFill>
                  <a:srgbClr val="000000"/>
                </a:solidFill>
                <a:latin typeface="DM Sans Bold"/>
                <a:ea typeface="DM Sans Bold"/>
                <a:cs typeface="DM Sans Bold"/>
                <a:sym typeface="DM Sans Bold"/>
              </a:endParaRPr>
            </a:p>
          </p:txBody>
        </p:sp>
        <p:sp>
          <p:nvSpPr>
            <p:cNvPr id="117" name="TextBox 116">
              <a:extLst>
                <a:ext uri="{FF2B5EF4-FFF2-40B4-BE49-F238E27FC236}">
                  <a16:creationId xmlns:a16="http://schemas.microsoft.com/office/drawing/2014/main" id="{39AE317C-59F4-D677-9D50-C5D61CA6CF57}"/>
                </a:ext>
              </a:extLst>
            </p:cNvPr>
            <p:cNvSpPr txBox="1"/>
            <p:nvPr/>
          </p:nvSpPr>
          <p:spPr>
            <a:xfrm>
              <a:off x="8431500" y="10580824"/>
              <a:ext cx="7822439" cy="1231106"/>
            </a:xfrm>
            <a:prstGeom prst="rect">
              <a:avLst/>
            </a:prstGeom>
          </p:spPr>
          <p:txBody>
            <a:bodyPr wrap="square" lIns="0" tIns="0" rIns="0" bIns="0" rtlCol="0" anchor="t">
              <a:spAutoFit/>
            </a:bodyPr>
            <a:lstStyle/>
            <a:p>
              <a:pPr marL="0" lvl="0" indent="0" algn="l">
                <a:spcBef>
                  <a:spcPct val="0"/>
                </a:spcBef>
              </a:pPr>
              <a:r>
                <a:rPr lang="en-US" sz="4000">
                  <a:solidFill>
                    <a:schemeClr val="bg2">
                      <a:lumMod val="10000"/>
                    </a:schemeClr>
                  </a:solidFill>
                </a:rPr>
                <a:t>Cultural norms limit opportunities for education and employment</a:t>
              </a:r>
              <a:endParaRPr lang="en-US" sz="3600" u="none" strike="noStrike">
                <a:solidFill>
                  <a:srgbClr val="2B2B2B"/>
                </a:solidFill>
                <a:latin typeface="Roboto"/>
                <a:ea typeface="Roboto"/>
                <a:cs typeface="Roboto"/>
                <a:sym typeface="Roboto"/>
              </a:endParaRPr>
            </a:p>
          </p:txBody>
        </p:sp>
        <p:sp>
          <p:nvSpPr>
            <p:cNvPr id="118" name="TextBox 117">
              <a:extLst>
                <a:ext uri="{FF2B5EF4-FFF2-40B4-BE49-F238E27FC236}">
                  <a16:creationId xmlns:a16="http://schemas.microsoft.com/office/drawing/2014/main" id="{C97E7A80-D6A5-FB3C-39FC-0301A9EFA58F}"/>
                </a:ext>
              </a:extLst>
            </p:cNvPr>
            <p:cNvSpPr txBox="1"/>
            <p:nvPr/>
          </p:nvSpPr>
          <p:spPr>
            <a:xfrm>
              <a:off x="16106832" y="9802755"/>
              <a:ext cx="7675332" cy="615553"/>
            </a:xfrm>
            <a:prstGeom prst="rect">
              <a:avLst/>
            </a:prstGeom>
          </p:spPr>
          <p:txBody>
            <a:bodyPr wrap="square" lIns="0" tIns="0" rIns="0" bIns="0" rtlCol="0" anchor="t">
              <a:spAutoFit/>
            </a:bodyPr>
            <a:lstStyle/>
            <a:p>
              <a:pPr marL="0" lvl="1" indent="0" algn="l">
                <a:spcBef>
                  <a:spcPct val="0"/>
                </a:spcBef>
              </a:pPr>
              <a:r>
                <a:rPr lang="en-US" sz="4000" b="1">
                  <a:solidFill>
                    <a:schemeClr val="bg2">
                      <a:lumMod val="10000"/>
                    </a:schemeClr>
                  </a:solidFill>
                </a:rPr>
                <a:t>Healthcare Access</a:t>
              </a:r>
              <a:endParaRPr lang="en-US" sz="4000" b="1" spc="64">
                <a:solidFill>
                  <a:srgbClr val="000000"/>
                </a:solidFill>
                <a:latin typeface="DM Sans Bold"/>
                <a:ea typeface="DM Sans Bold"/>
                <a:cs typeface="DM Sans Bold"/>
                <a:sym typeface="DM Sans Bold"/>
              </a:endParaRPr>
            </a:p>
          </p:txBody>
        </p:sp>
        <p:sp>
          <p:nvSpPr>
            <p:cNvPr id="119" name="TextBox 118">
              <a:extLst>
                <a:ext uri="{FF2B5EF4-FFF2-40B4-BE49-F238E27FC236}">
                  <a16:creationId xmlns:a16="http://schemas.microsoft.com/office/drawing/2014/main" id="{423F3868-4CD3-8E08-9E24-1D3AFFD595D8}"/>
                </a:ext>
              </a:extLst>
            </p:cNvPr>
            <p:cNvSpPr txBox="1"/>
            <p:nvPr/>
          </p:nvSpPr>
          <p:spPr>
            <a:xfrm>
              <a:off x="16106832" y="10617896"/>
              <a:ext cx="7822439" cy="1231106"/>
            </a:xfrm>
            <a:prstGeom prst="rect">
              <a:avLst/>
            </a:prstGeom>
          </p:spPr>
          <p:txBody>
            <a:bodyPr wrap="square" lIns="0" tIns="0" rIns="0" bIns="0" rtlCol="0" anchor="t">
              <a:spAutoFit/>
            </a:bodyPr>
            <a:lstStyle/>
            <a:p>
              <a:pPr marL="0" lvl="0" indent="0" algn="l">
                <a:spcBef>
                  <a:spcPct val="0"/>
                </a:spcBef>
              </a:pPr>
              <a:r>
                <a:rPr lang="en-US" sz="4000">
                  <a:solidFill>
                    <a:schemeClr val="bg2">
                      <a:lumMod val="10000"/>
                    </a:schemeClr>
                  </a:solidFill>
                </a:rPr>
                <a:t>Women receive less medical support than men</a:t>
              </a:r>
              <a:endParaRPr lang="en-US" sz="3600" u="none" strike="noStrike">
                <a:solidFill>
                  <a:srgbClr val="2B2B2B"/>
                </a:solidFill>
                <a:latin typeface="Roboto"/>
                <a:ea typeface="Roboto"/>
                <a:cs typeface="Roboto"/>
                <a:sym typeface="Roboto"/>
              </a:endParaRPr>
            </a:p>
          </p:txBody>
        </p:sp>
        <p:pic>
          <p:nvPicPr>
            <p:cNvPr id="121" name="Picture 120">
              <a:extLst>
                <a:ext uri="{FF2B5EF4-FFF2-40B4-BE49-F238E27FC236}">
                  <a16:creationId xmlns:a16="http://schemas.microsoft.com/office/drawing/2014/main" id="{C18F3389-AE52-B5D4-A754-9ED3E317D518}"/>
                </a:ext>
              </a:extLst>
            </p:cNvPr>
            <p:cNvPicPr>
              <a:picLocks noChangeAspect="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462326" y="2967608"/>
              <a:ext cx="1344577" cy="1344577"/>
            </a:xfrm>
            <a:prstGeom prst="rect">
              <a:avLst/>
            </a:prstGeom>
            <a:noFill/>
            <a:ln>
              <a:noFill/>
            </a:ln>
          </p:spPr>
        </p:pic>
        <p:pic>
          <p:nvPicPr>
            <p:cNvPr id="122" name="Picture 121">
              <a:extLst>
                <a:ext uri="{FF2B5EF4-FFF2-40B4-BE49-F238E27FC236}">
                  <a16:creationId xmlns:a16="http://schemas.microsoft.com/office/drawing/2014/main" id="{780772C6-4AB5-8247-18FB-60D2D07162F3}"/>
                </a:ext>
              </a:extLst>
            </p:cNvPr>
            <p:cNvPicPr>
              <a:picLocks noChangeAspect="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12191131" y="3028306"/>
              <a:ext cx="1403370" cy="1403370"/>
            </a:xfrm>
            <a:prstGeom prst="rect">
              <a:avLst/>
            </a:prstGeom>
            <a:noFill/>
            <a:ln>
              <a:noFill/>
            </a:ln>
          </p:spPr>
        </p:pic>
        <p:pic>
          <p:nvPicPr>
            <p:cNvPr id="123" name="Picture 122">
              <a:extLst>
                <a:ext uri="{FF2B5EF4-FFF2-40B4-BE49-F238E27FC236}">
                  <a16:creationId xmlns:a16="http://schemas.microsoft.com/office/drawing/2014/main" id="{75592244-B0BA-F9E9-3768-510D4A5A5CF1}"/>
                </a:ext>
              </a:extLst>
            </p:cNvPr>
            <p:cNvPicPr>
              <a:picLocks noChangeAspect="1"/>
            </p:cNvPicPr>
            <p:nvPr/>
          </p:nvPicPr>
          <p:blipFill>
            <a:blip r:embed="rId5">
              <a:biLevel thresh="25000"/>
              <a:extLst>
                <a:ext uri="{28A0092B-C50C-407E-A947-70E740481C1C}">
                  <a14:useLocalDpi xmlns:a14="http://schemas.microsoft.com/office/drawing/2010/main" val="0"/>
                </a:ext>
              </a:extLst>
            </a:blip>
            <a:srcRect/>
            <a:stretch>
              <a:fillRect/>
            </a:stretch>
          </p:blipFill>
          <p:spPr bwMode="auto">
            <a:xfrm>
              <a:off x="11960757" y="7959573"/>
              <a:ext cx="1406413" cy="1406413"/>
            </a:xfrm>
            <a:prstGeom prst="rect">
              <a:avLst/>
            </a:prstGeom>
            <a:noFill/>
            <a:ln>
              <a:noFill/>
            </a:ln>
          </p:spPr>
        </p:pic>
        <p:pic>
          <p:nvPicPr>
            <p:cNvPr id="124" name="Picture 123">
              <a:extLst>
                <a:ext uri="{FF2B5EF4-FFF2-40B4-BE49-F238E27FC236}">
                  <a16:creationId xmlns:a16="http://schemas.microsoft.com/office/drawing/2014/main" id="{5C774CAF-1D81-2796-C9A7-F48BEDAF5B53}"/>
                </a:ext>
              </a:extLst>
            </p:cNvPr>
            <p:cNvPicPr>
              <a:picLocks noChangeAspect="1"/>
            </p:cNvPicPr>
            <p:nvPr/>
          </p:nvPicPr>
          <p:blipFill>
            <a:blip r:embed="rId6">
              <a:biLevel thresh="25000"/>
              <a:extLst>
                <a:ext uri="{28A0092B-C50C-407E-A947-70E740481C1C}">
                  <a14:useLocalDpi xmlns:a14="http://schemas.microsoft.com/office/drawing/2010/main" val="0"/>
                </a:ext>
              </a:extLst>
            </a:blip>
            <a:srcRect/>
            <a:stretch>
              <a:fillRect/>
            </a:stretch>
          </p:blipFill>
          <p:spPr bwMode="auto">
            <a:xfrm>
              <a:off x="19887808" y="7992963"/>
              <a:ext cx="1412066" cy="1412066"/>
            </a:xfrm>
            <a:prstGeom prst="rect">
              <a:avLst/>
            </a:prstGeom>
            <a:noFill/>
            <a:ln>
              <a:noFill/>
            </a:ln>
          </p:spPr>
        </p:pic>
        <p:pic>
          <p:nvPicPr>
            <p:cNvPr id="125" name="Picture 124">
              <a:extLst>
                <a:ext uri="{FF2B5EF4-FFF2-40B4-BE49-F238E27FC236}">
                  <a16:creationId xmlns:a16="http://schemas.microsoft.com/office/drawing/2014/main" id="{435114AE-925B-6F99-87E8-AD2305395723}"/>
                </a:ext>
              </a:extLst>
            </p:cNvPr>
            <p:cNvPicPr>
              <a:picLocks noChangeAspect="1"/>
            </p:cNvPicPr>
            <p:nvPr/>
          </p:nvPicPr>
          <p:blipFill>
            <a:blip r:embed="rId7">
              <a:biLevel thresh="25000"/>
              <a:extLst>
                <a:ext uri="{28A0092B-C50C-407E-A947-70E740481C1C}">
                  <a14:useLocalDpi xmlns:a14="http://schemas.microsoft.com/office/drawing/2010/main" val="0"/>
                </a:ext>
              </a:extLst>
            </a:blip>
            <a:srcRect/>
            <a:stretch>
              <a:fillRect/>
            </a:stretch>
          </p:blipFill>
          <p:spPr bwMode="auto">
            <a:xfrm>
              <a:off x="4513270" y="8127123"/>
              <a:ext cx="1241279" cy="1241279"/>
            </a:xfrm>
            <a:prstGeom prst="rect">
              <a:avLst/>
            </a:prstGeom>
            <a:noFill/>
            <a:ln>
              <a:noFill/>
            </a:ln>
          </p:spPr>
        </p:pic>
        <p:pic>
          <p:nvPicPr>
            <p:cNvPr id="126" name="Picture 125">
              <a:extLst>
                <a:ext uri="{FF2B5EF4-FFF2-40B4-BE49-F238E27FC236}">
                  <a16:creationId xmlns:a16="http://schemas.microsoft.com/office/drawing/2014/main" id="{08432BB1-9AE8-8998-54B3-E8E7B53E024E}"/>
                </a:ext>
              </a:extLst>
            </p:cNvPr>
            <p:cNvPicPr>
              <a:picLocks noChangeAspect="1"/>
            </p:cNvPicPr>
            <p:nvPr/>
          </p:nvPicPr>
          <p:blipFill>
            <a:blip r:embed="rId8">
              <a:biLevel thresh="25000"/>
              <a:extLst>
                <a:ext uri="{28A0092B-C50C-407E-A947-70E740481C1C}">
                  <a14:useLocalDpi xmlns:a14="http://schemas.microsoft.com/office/drawing/2010/main" val="0"/>
                </a:ext>
              </a:extLst>
            </a:blip>
            <a:srcRect/>
            <a:stretch>
              <a:fillRect/>
            </a:stretch>
          </p:blipFill>
          <p:spPr bwMode="auto">
            <a:xfrm>
              <a:off x="20104665" y="3084488"/>
              <a:ext cx="1111086" cy="1111086"/>
            </a:xfrm>
            <a:prstGeom prst="rect">
              <a:avLst/>
            </a:prstGeom>
            <a:noFill/>
            <a:ln>
              <a:noFill/>
            </a:ln>
          </p:spPr>
        </p:pic>
      </p:grpSp>
      <p:grpSp>
        <p:nvGrpSpPr>
          <p:cNvPr id="5" name="Group 4">
            <a:extLst>
              <a:ext uri="{FF2B5EF4-FFF2-40B4-BE49-F238E27FC236}">
                <a16:creationId xmlns:a16="http://schemas.microsoft.com/office/drawing/2014/main" id="{6AFF3A4E-C22C-A0BE-EC23-5D37E10B459E}"/>
              </a:ext>
            </a:extLst>
          </p:cNvPr>
          <p:cNvGrpSpPr/>
          <p:nvPr/>
        </p:nvGrpSpPr>
        <p:grpSpPr>
          <a:xfrm>
            <a:off x="729031" y="12166350"/>
            <a:ext cx="22841932" cy="1502896"/>
            <a:chOff x="722129" y="88509"/>
            <a:chExt cx="22841932" cy="1502896"/>
          </a:xfrm>
        </p:grpSpPr>
        <p:pic>
          <p:nvPicPr>
            <p:cNvPr id="61" name="image1.png">
              <a:extLst>
                <a:ext uri="{FF2B5EF4-FFF2-40B4-BE49-F238E27FC236}">
                  <a16:creationId xmlns:a16="http://schemas.microsoft.com/office/drawing/2014/main" id="{66239767-F23A-B95D-9196-365A810531C9}"/>
                </a:ext>
              </a:extLst>
            </p:cNvPr>
            <p:cNvPicPr/>
            <p:nvPr/>
          </p:nvPicPr>
          <p:blipFill>
            <a:blip r:embed="rId9"/>
            <a:srcRect/>
            <a:stretch>
              <a:fillRect/>
            </a:stretch>
          </p:blipFill>
          <p:spPr>
            <a:xfrm>
              <a:off x="722129" y="277316"/>
              <a:ext cx="3189248" cy="983466"/>
            </a:xfrm>
            <a:prstGeom prst="rect">
              <a:avLst/>
            </a:prstGeom>
            <a:ln/>
          </p:spPr>
        </p:pic>
        <p:pic>
          <p:nvPicPr>
            <p:cNvPr id="64" name="Picture 63" descr="A red and green circle with a yellow map in it&#10;&#10;AI-generated content may be incorrect.">
              <a:extLst>
                <a:ext uri="{FF2B5EF4-FFF2-40B4-BE49-F238E27FC236}">
                  <a16:creationId xmlns:a16="http://schemas.microsoft.com/office/drawing/2014/main" id="{93577417-2F29-EF3B-DBF5-86F7574D0B41}"/>
                </a:ext>
              </a:extLst>
            </p:cNvPr>
            <p:cNvPicPr>
              <a:picLocks noChangeAspect="1"/>
            </p:cNvPicPr>
            <p:nvPr/>
          </p:nvPicPr>
          <p:blipFill>
            <a:blip r:embed="rId10"/>
            <a:stretch>
              <a:fillRect/>
            </a:stretch>
          </p:blipFill>
          <p:spPr>
            <a:xfrm>
              <a:off x="8184388" y="88509"/>
              <a:ext cx="1595135" cy="1502896"/>
            </a:xfrm>
            <a:prstGeom prst="rect">
              <a:avLst/>
            </a:prstGeom>
          </p:spPr>
        </p:pic>
        <p:pic>
          <p:nvPicPr>
            <p:cNvPr id="73" name="Picture 2">
              <a:extLst>
                <a:ext uri="{FF2B5EF4-FFF2-40B4-BE49-F238E27FC236}">
                  <a16:creationId xmlns:a16="http://schemas.microsoft.com/office/drawing/2014/main" id="{ACCE038F-149B-801D-3775-6A6419C745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945848" y="243635"/>
              <a:ext cx="3391235" cy="118589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a:extLst>
                <a:ext uri="{FF2B5EF4-FFF2-40B4-BE49-F238E27FC236}">
                  <a16:creationId xmlns:a16="http://schemas.microsoft.com/office/drawing/2014/main" id="{EAEEF359-2744-2441-0E15-B45F1A889F3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687874" y="243635"/>
              <a:ext cx="1876187" cy="11858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5031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5A31F8-586D-A2FE-95BD-9AB6F67BB70E}"/>
              </a:ext>
            </a:extLst>
          </p:cNvPr>
          <p:cNvGrpSpPr/>
          <p:nvPr/>
        </p:nvGrpSpPr>
        <p:grpSpPr>
          <a:xfrm>
            <a:off x="751626" y="503576"/>
            <a:ext cx="23177645" cy="11040728"/>
            <a:chOff x="751626" y="1152510"/>
            <a:chExt cx="23177645" cy="11040728"/>
          </a:xfrm>
        </p:grpSpPr>
        <p:sp>
          <p:nvSpPr>
            <p:cNvPr id="6" name="TextBox 5">
              <a:extLst>
                <a:ext uri="{FF2B5EF4-FFF2-40B4-BE49-F238E27FC236}">
                  <a16:creationId xmlns:a16="http://schemas.microsoft.com/office/drawing/2014/main" id="{48F36115-9F03-788F-F9E0-E1B57A410036}"/>
                </a:ext>
              </a:extLst>
            </p:cNvPr>
            <p:cNvSpPr txBox="1"/>
            <p:nvPr/>
          </p:nvSpPr>
          <p:spPr>
            <a:xfrm>
              <a:off x="6099313" y="1152510"/>
              <a:ext cx="12185374"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7200" b="1">
                  <a:solidFill>
                    <a:schemeClr val="bg2">
                      <a:lumMod val="10000"/>
                    </a:schemeClr>
                  </a:solidFill>
                </a:rPr>
                <a:t>Challenges</a:t>
              </a:r>
            </a:p>
          </p:txBody>
        </p:sp>
        <p:grpSp>
          <p:nvGrpSpPr>
            <p:cNvPr id="2" name="Group 3">
              <a:extLst>
                <a:ext uri="{FF2B5EF4-FFF2-40B4-BE49-F238E27FC236}">
                  <a16:creationId xmlns:a16="http://schemas.microsoft.com/office/drawing/2014/main" id="{58DBC7E9-C58A-2C14-8481-B535C35D351E}"/>
                </a:ext>
              </a:extLst>
            </p:cNvPr>
            <p:cNvGrpSpPr/>
            <p:nvPr/>
          </p:nvGrpSpPr>
          <p:grpSpPr>
            <a:xfrm rot="10800000">
              <a:off x="1545055" y="2900344"/>
              <a:ext cx="3938716" cy="1586859"/>
              <a:chOff x="0" y="0"/>
              <a:chExt cx="787089" cy="317108"/>
            </a:xfrm>
          </p:grpSpPr>
          <p:sp>
            <p:nvSpPr>
              <p:cNvPr id="7" name="Freeform 4">
                <a:extLst>
                  <a:ext uri="{FF2B5EF4-FFF2-40B4-BE49-F238E27FC236}">
                    <a16:creationId xmlns:a16="http://schemas.microsoft.com/office/drawing/2014/main" id="{A25F0629-4907-E7C5-DF5C-B3D31C28C420}"/>
                  </a:ext>
                </a:extLst>
              </p:cNvPr>
              <p:cNvSpPr/>
              <p:nvPr/>
            </p:nvSpPr>
            <p:spPr>
              <a:xfrm>
                <a:off x="0" y="0"/>
                <a:ext cx="787089" cy="317108"/>
              </a:xfrm>
              <a:custGeom>
                <a:avLst/>
                <a:gdLst/>
                <a:ahLst/>
                <a:cxnLst/>
                <a:rect l="l" t="t" r="r" b="b"/>
                <a:pathLst>
                  <a:path w="787089" h="317108">
                    <a:moveTo>
                      <a:pt x="0" y="0"/>
                    </a:moveTo>
                    <a:lnTo>
                      <a:pt x="787089" y="0"/>
                    </a:lnTo>
                    <a:lnTo>
                      <a:pt x="787089" y="317108"/>
                    </a:lnTo>
                    <a:lnTo>
                      <a:pt x="0" y="317108"/>
                    </a:lnTo>
                    <a:close/>
                  </a:path>
                </a:pathLst>
              </a:custGeom>
              <a:solidFill>
                <a:srgbClr val="327576"/>
              </a:solidFill>
            </p:spPr>
            <p:txBody>
              <a:bodyPr/>
              <a:lstStyle/>
              <a:p>
                <a:endParaRPr lang="en-US"/>
              </a:p>
            </p:txBody>
          </p:sp>
          <p:sp>
            <p:nvSpPr>
              <p:cNvPr id="8" name="TextBox 5">
                <a:extLst>
                  <a:ext uri="{FF2B5EF4-FFF2-40B4-BE49-F238E27FC236}">
                    <a16:creationId xmlns:a16="http://schemas.microsoft.com/office/drawing/2014/main" id="{CDB6363E-2FD1-20A8-6CEE-512A7E817EB3}"/>
                  </a:ext>
                </a:extLst>
              </p:cNvPr>
              <p:cNvSpPr txBox="1"/>
              <p:nvPr/>
            </p:nvSpPr>
            <p:spPr>
              <a:xfrm>
                <a:off x="0" y="-47625"/>
                <a:ext cx="787089" cy="364733"/>
              </a:xfrm>
              <a:prstGeom prst="rect">
                <a:avLst/>
              </a:prstGeom>
            </p:spPr>
            <p:txBody>
              <a:bodyPr lIns="50800" tIns="50800" rIns="50800" bIns="50800" rtlCol="0" anchor="ctr"/>
              <a:lstStyle/>
              <a:p>
                <a:pPr algn="ctr">
                  <a:lnSpc>
                    <a:spcPts val="3079"/>
                  </a:lnSpc>
                </a:pPr>
                <a:endParaRPr/>
              </a:p>
            </p:txBody>
          </p:sp>
        </p:grpSp>
        <p:grpSp>
          <p:nvGrpSpPr>
            <p:cNvPr id="10" name="Group 6">
              <a:extLst>
                <a:ext uri="{FF2B5EF4-FFF2-40B4-BE49-F238E27FC236}">
                  <a16:creationId xmlns:a16="http://schemas.microsoft.com/office/drawing/2014/main" id="{34CA16C4-8088-D404-D303-66C9CFC75416}"/>
                </a:ext>
              </a:extLst>
            </p:cNvPr>
            <p:cNvGrpSpPr/>
            <p:nvPr/>
          </p:nvGrpSpPr>
          <p:grpSpPr>
            <a:xfrm rot="10800000">
              <a:off x="9224931" y="2900344"/>
              <a:ext cx="3938716" cy="1586859"/>
              <a:chOff x="0" y="0"/>
              <a:chExt cx="787089" cy="317108"/>
            </a:xfrm>
          </p:grpSpPr>
          <p:sp>
            <p:nvSpPr>
              <p:cNvPr id="11" name="Freeform 7">
                <a:extLst>
                  <a:ext uri="{FF2B5EF4-FFF2-40B4-BE49-F238E27FC236}">
                    <a16:creationId xmlns:a16="http://schemas.microsoft.com/office/drawing/2014/main" id="{7B825647-CA46-E247-EC80-67C3E20F7752}"/>
                  </a:ext>
                </a:extLst>
              </p:cNvPr>
              <p:cNvSpPr/>
              <p:nvPr/>
            </p:nvSpPr>
            <p:spPr>
              <a:xfrm>
                <a:off x="0" y="0"/>
                <a:ext cx="787089" cy="317108"/>
              </a:xfrm>
              <a:custGeom>
                <a:avLst/>
                <a:gdLst/>
                <a:ahLst/>
                <a:cxnLst/>
                <a:rect l="l" t="t" r="r" b="b"/>
                <a:pathLst>
                  <a:path w="787089" h="317108">
                    <a:moveTo>
                      <a:pt x="0" y="0"/>
                    </a:moveTo>
                    <a:lnTo>
                      <a:pt x="787089" y="0"/>
                    </a:lnTo>
                    <a:lnTo>
                      <a:pt x="787089" y="317108"/>
                    </a:lnTo>
                    <a:lnTo>
                      <a:pt x="0" y="317108"/>
                    </a:lnTo>
                    <a:close/>
                  </a:path>
                </a:pathLst>
              </a:custGeom>
              <a:solidFill>
                <a:srgbClr val="327576"/>
              </a:solidFill>
            </p:spPr>
            <p:txBody>
              <a:bodyPr/>
              <a:lstStyle/>
              <a:p>
                <a:endParaRPr lang="en-US"/>
              </a:p>
            </p:txBody>
          </p:sp>
          <p:sp>
            <p:nvSpPr>
              <p:cNvPr id="12" name="TextBox 8">
                <a:extLst>
                  <a:ext uri="{FF2B5EF4-FFF2-40B4-BE49-F238E27FC236}">
                    <a16:creationId xmlns:a16="http://schemas.microsoft.com/office/drawing/2014/main" id="{8E670C19-5A9B-EC87-8616-C8C79B9D0910}"/>
                  </a:ext>
                </a:extLst>
              </p:cNvPr>
              <p:cNvSpPr txBox="1"/>
              <p:nvPr/>
            </p:nvSpPr>
            <p:spPr>
              <a:xfrm>
                <a:off x="0" y="-47625"/>
                <a:ext cx="787089" cy="364733"/>
              </a:xfrm>
              <a:prstGeom prst="rect">
                <a:avLst/>
              </a:prstGeom>
            </p:spPr>
            <p:txBody>
              <a:bodyPr lIns="50800" tIns="50800" rIns="50800" bIns="50800" rtlCol="0" anchor="ctr"/>
              <a:lstStyle/>
              <a:p>
                <a:pPr algn="ctr">
                  <a:lnSpc>
                    <a:spcPts val="3079"/>
                  </a:lnSpc>
                </a:pPr>
                <a:endParaRPr/>
              </a:p>
            </p:txBody>
          </p:sp>
        </p:grpSp>
        <p:grpSp>
          <p:nvGrpSpPr>
            <p:cNvPr id="13" name="Group 9">
              <a:extLst>
                <a:ext uri="{FF2B5EF4-FFF2-40B4-BE49-F238E27FC236}">
                  <a16:creationId xmlns:a16="http://schemas.microsoft.com/office/drawing/2014/main" id="{0C66BA33-0A97-456F-BC4A-0EC099307ADE}"/>
                </a:ext>
              </a:extLst>
            </p:cNvPr>
            <p:cNvGrpSpPr/>
            <p:nvPr/>
          </p:nvGrpSpPr>
          <p:grpSpPr>
            <a:xfrm rot="10800000">
              <a:off x="16900261" y="2900344"/>
              <a:ext cx="3938716" cy="1586859"/>
              <a:chOff x="0" y="0"/>
              <a:chExt cx="787089" cy="317108"/>
            </a:xfrm>
          </p:grpSpPr>
          <p:sp>
            <p:nvSpPr>
              <p:cNvPr id="14" name="Freeform 10">
                <a:extLst>
                  <a:ext uri="{FF2B5EF4-FFF2-40B4-BE49-F238E27FC236}">
                    <a16:creationId xmlns:a16="http://schemas.microsoft.com/office/drawing/2014/main" id="{C870D165-9BCD-BBAF-6E7C-C7ED44566ABB}"/>
                  </a:ext>
                </a:extLst>
              </p:cNvPr>
              <p:cNvSpPr/>
              <p:nvPr/>
            </p:nvSpPr>
            <p:spPr>
              <a:xfrm>
                <a:off x="0" y="0"/>
                <a:ext cx="787089" cy="317108"/>
              </a:xfrm>
              <a:custGeom>
                <a:avLst/>
                <a:gdLst/>
                <a:ahLst/>
                <a:cxnLst/>
                <a:rect l="l" t="t" r="r" b="b"/>
                <a:pathLst>
                  <a:path w="787089" h="317108">
                    <a:moveTo>
                      <a:pt x="0" y="0"/>
                    </a:moveTo>
                    <a:lnTo>
                      <a:pt x="787089" y="0"/>
                    </a:lnTo>
                    <a:lnTo>
                      <a:pt x="787089" y="317108"/>
                    </a:lnTo>
                    <a:lnTo>
                      <a:pt x="0" y="317108"/>
                    </a:lnTo>
                    <a:close/>
                  </a:path>
                </a:pathLst>
              </a:custGeom>
              <a:solidFill>
                <a:srgbClr val="327576"/>
              </a:solidFill>
            </p:spPr>
            <p:txBody>
              <a:bodyPr/>
              <a:lstStyle/>
              <a:p>
                <a:endParaRPr lang="en-US"/>
              </a:p>
            </p:txBody>
          </p:sp>
          <p:sp>
            <p:nvSpPr>
              <p:cNvPr id="15" name="TextBox 11">
                <a:extLst>
                  <a:ext uri="{FF2B5EF4-FFF2-40B4-BE49-F238E27FC236}">
                    <a16:creationId xmlns:a16="http://schemas.microsoft.com/office/drawing/2014/main" id="{7F8A4746-612A-79B1-3A93-AA117E69E156}"/>
                  </a:ext>
                </a:extLst>
              </p:cNvPr>
              <p:cNvSpPr txBox="1"/>
              <p:nvPr/>
            </p:nvSpPr>
            <p:spPr>
              <a:xfrm>
                <a:off x="0" y="-47625"/>
                <a:ext cx="787089" cy="364733"/>
              </a:xfrm>
              <a:prstGeom prst="rect">
                <a:avLst/>
              </a:prstGeom>
            </p:spPr>
            <p:txBody>
              <a:bodyPr lIns="50800" tIns="50800" rIns="50800" bIns="50800" rtlCol="0" anchor="ctr"/>
              <a:lstStyle/>
              <a:p>
                <a:pPr algn="ctr">
                  <a:lnSpc>
                    <a:spcPts val="3079"/>
                  </a:lnSpc>
                </a:pPr>
                <a:endParaRPr/>
              </a:p>
            </p:txBody>
          </p:sp>
        </p:grpSp>
        <p:grpSp>
          <p:nvGrpSpPr>
            <p:cNvPr id="16" name="Group 12">
              <a:extLst>
                <a:ext uri="{FF2B5EF4-FFF2-40B4-BE49-F238E27FC236}">
                  <a16:creationId xmlns:a16="http://schemas.microsoft.com/office/drawing/2014/main" id="{F4FED92E-FDCA-E5D8-C456-F2769A1486F4}"/>
                </a:ext>
              </a:extLst>
            </p:cNvPr>
            <p:cNvGrpSpPr/>
            <p:nvPr/>
          </p:nvGrpSpPr>
          <p:grpSpPr>
            <a:xfrm rot="10800000">
              <a:off x="9224931" y="7869351"/>
              <a:ext cx="3938716" cy="1586859"/>
              <a:chOff x="0" y="0"/>
              <a:chExt cx="787089" cy="317108"/>
            </a:xfrm>
          </p:grpSpPr>
          <p:sp>
            <p:nvSpPr>
              <p:cNvPr id="17" name="Freeform 13">
                <a:extLst>
                  <a:ext uri="{FF2B5EF4-FFF2-40B4-BE49-F238E27FC236}">
                    <a16:creationId xmlns:a16="http://schemas.microsoft.com/office/drawing/2014/main" id="{D803CA56-085A-6F50-8A5C-0795F2480463}"/>
                  </a:ext>
                </a:extLst>
              </p:cNvPr>
              <p:cNvSpPr/>
              <p:nvPr/>
            </p:nvSpPr>
            <p:spPr>
              <a:xfrm>
                <a:off x="0" y="0"/>
                <a:ext cx="787089" cy="317108"/>
              </a:xfrm>
              <a:custGeom>
                <a:avLst/>
                <a:gdLst/>
                <a:ahLst/>
                <a:cxnLst/>
                <a:rect l="l" t="t" r="r" b="b"/>
                <a:pathLst>
                  <a:path w="787089" h="317108">
                    <a:moveTo>
                      <a:pt x="0" y="0"/>
                    </a:moveTo>
                    <a:lnTo>
                      <a:pt x="787089" y="0"/>
                    </a:lnTo>
                    <a:lnTo>
                      <a:pt x="787089" y="317108"/>
                    </a:lnTo>
                    <a:lnTo>
                      <a:pt x="0" y="317108"/>
                    </a:lnTo>
                    <a:close/>
                  </a:path>
                </a:pathLst>
              </a:custGeom>
              <a:solidFill>
                <a:srgbClr val="327576"/>
              </a:solidFill>
            </p:spPr>
            <p:txBody>
              <a:bodyPr/>
              <a:lstStyle/>
              <a:p>
                <a:endParaRPr lang="en-US"/>
              </a:p>
            </p:txBody>
          </p:sp>
          <p:sp>
            <p:nvSpPr>
              <p:cNvPr id="18" name="TextBox 14">
                <a:extLst>
                  <a:ext uri="{FF2B5EF4-FFF2-40B4-BE49-F238E27FC236}">
                    <a16:creationId xmlns:a16="http://schemas.microsoft.com/office/drawing/2014/main" id="{4229C8D0-4C22-70C6-8D0E-ADA7C0F3FF56}"/>
                  </a:ext>
                </a:extLst>
              </p:cNvPr>
              <p:cNvSpPr txBox="1"/>
              <p:nvPr/>
            </p:nvSpPr>
            <p:spPr>
              <a:xfrm>
                <a:off x="0" y="-47625"/>
                <a:ext cx="787089" cy="364733"/>
              </a:xfrm>
              <a:prstGeom prst="rect">
                <a:avLst/>
              </a:prstGeom>
            </p:spPr>
            <p:txBody>
              <a:bodyPr lIns="50800" tIns="50800" rIns="50800" bIns="50800" rtlCol="0" anchor="ctr"/>
              <a:lstStyle/>
              <a:p>
                <a:pPr algn="ctr">
                  <a:lnSpc>
                    <a:spcPts val="3079"/>
                  </a:lnSpc>
                </a:pPr>
                <a:endParaRPr/>
              </a:p>
            </p:txBody>
          </p:sp>
        </p:grpSp>
        <p:grpSp>
          <p:nvGrpSpPr>
            <p:cNvPr id="22" name="Group 18">
              <a:extLst>
                <a:ext uri="{FF2B5EF4-FFF2-40B4-BE49-F238E27FC236}">
                  <a16:creationId xmlns:a16="http://schemas.microsoft.com/office/drawing/2014/main" id="{18E81848-3C81-1ABF-2E43-8C8639DF8D21}"/>
                </a:ext>
              </a:extLst>
            </p:cNvPr>
            <p:cNvGrpSpPr/>
            <p:nvPr/>
          </p:nvGrpSpPr>
          <p:grpSpPr>
            <a:xfrm rot="10800000">
              <a:off x="1545055" y="7909769"/>
              <a:ext cx="3938716" cy="1586859"/>
              <a:chOff x="0" y="0"/>
              <a:chExt cx="787089" cy="317108"/>
            </a:xfrm>
          </p:grpSpPr>
          <p:sp>
            <p:nvSpPr>
              <p:cNvPr id="23" name="Freeform 19">
                <a:extLst>
                  <a:ext uri="{FF2B5EF4-FFF2-40B4-BE49-F238E27FC236}">
                    <a16:creationId xmlns:a16="http://schemas.microsoft.com/office/drawing/2014/main" id="{0F73251D-0F37-6974-2612-39FB9B08AB4D}"/>
                  </a:ext>
                </a:extLst>
              </p:cNvPr>
              <p:cNvSpPr/>
              <p:nvPr/>
            </p:nvSpPr>
            <p:spPr>
              <a:xfrm>
                <a:off x="0" y="0"/>
                <a:ext cx="787089" cy="317108"/>
              </a:xfrm>
              <a:custGeom>
                <a:avLst/>
                <a:gdLst/>
                <a:ahLst/>
                <a:cxnLst/>
                <a:rect l="l" t="t" r="r" b="b"/>
                <a:pathLst>
                  <a:path w="787089" h="317108">
                    <a:moveTo>
                      <a:pt x="0" y="0"/>
                    </a:moveTo>
                    <a:lnTo>
                      <a:pt x="787089" y="0"/>
                    </a:lnTo>
                    <a:lnTo>
                      <a:pt x="787089" y="317108"/>
                    </a:lnTo>
                    <a:lnTo>
                      <a:pt x="0" y="317108"/>
                    </a:lnTo>
                    <a:close/>
                  </a:path>
                </a:pathLst>
              </a:custGeom>
              <a:solidFill>
                <a:srgbClr val="327576"/>
              </a:solidFill>
            </p:spPr>
            <p:txBody>
              <a:bodyPr/>
              <a:lstStyle/>
              <a:p>
                <a:endParaRPr lang="en-US"/>
              </a:p>
            </p:txBody>
          </p:sp>
          <p:sp>
            <p:nvSpPr>
              <p:cNvPr id="24" name="TextBox 20">
                <a:extLst>
                  <a:ext uri="{FF2B5EF4-FFF2-40B4-BE49-F238E27FC236}">
                    <a16:creationId xmlns:a16="http://schemas.microsoft.com/office/drawing/2014/main" id="{3ACA240C-4093-BDC4-0BAA-FC1D95F58094}"/>
                  </a:ext>
                </a:extLst>
              </p:cNvPr>
              <p:cNvSpPr txBox="1"/>
              <p:nvPr/>
            </p:nvSpPr>
            <p:spPr>
              <a:xfrm>
                <a:off x="0" y="-47625"/>
                <a:ext cx="787089" cy="364733"/>
              </a:xfrm>
              <a:prstGeom prst="rect">
                <a:avLst/>
              </a:prstGeom>
            </p:spPr>
            <p:txBody>
              <a:bodyPr lIns="50800" tIns="50800" rIns="50800" bIns="50800" rtlCol="0" anchor="ctr"/>
              <a:lstStyle/>
              <a:p>
                <a:pPr algn="ctr">
                  <a:lnSpc>
                    <a:spcPts val="3079"/>
                  </a:lnSpc>
                </a:pPr>
                <a:endParaRPr/>
              </a:p>
            </p:txBody>
          </p:sp>
        </p:grpSp>
        <p:grpSp>
          <p:nvGrpSpPr>
            <p:cNvPr id="25" name="Group 21">
              <a:extLst>
                <a:ext uri="{FF2B5EF4-FFF2-40B4-BE49-F238E27FC236}">
                  <a16:creationId xmlns:a16="http://schemas.microsoft.com/office/drawing/2014/main" id="{0B055062-9D15-F3C1-EF72-FCAF49591969}"/>
                </a:ext>
              </a:extLst>
            </p:cNvPr>
            <p:cNvGrpSpPr/>
            <p:nvPr/>
          </p:nvGrpSpPr>
          <p:grpSpPr>
            <a:xfrm rot="10800000">
              <a:off x="751626" y="2900344"/>
              <a:ext cx="1586859" cy="1586859"/>
              <a:chOff x="0" y="0"/>
              <a:chExt cx="812800" cy="812800"/>
            </a:xfrm>
          </p:grpSpPr>
          <p:sp>
            <p:nvSpPr>
              <p:cNvPr id="26" name="Freeform 22">
                <a:extLst>
                  <a:ext uri="{FF2B5EF4-FFF2-40B4-BE49-F238E27FC236}">
                    <a16:creationId xmlns:a16="http://schemas.microsoft.com/office/drawing/2014/main" id="{E0FBF553-C92B-631C-9B3A-49E8456F2ED1}"/>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27576"/>
              </a:solidFill>
            </p:spPr>
            <p:txBody>
              <a:bodyPr/>
              <a:lstStyle/>
              <a:p>
                <a:endParaRPr lang="en-US"/>
              </a:p>
            </p:txBody>
          </p:sp>
          <p:sp>
            <p:nvSpPr>
              <p:cNvPr id="27" name="TextBox 23">
                <a:extLst>
                  <a:ext uri="{FF2B5EF4-FFF2-40B4-BE49-F238E27FC236}">
                    <a16:creationId xmlns:a16="http://schemas.microsoft.com/office/drawing/2014/main" id="{99B462CD-FAB2-0690-88C0-FF1D4D45986A}"/>
                  </a:ext>
                </a:extLst>
              </p:cNvPr>
              <p:cNvSpPr txBox="1"/>
              <p:nvPr/>
            </p:nvSpPr>
            <p:spPr>
              <a:xfrm>
                <a:off x="139700" y="92075"/>
                <a:ext cx="533400" cy="581025"/>
              </a:xfrm>
              <a:prstGeom prst="rect">
                <a:avLst/>
              </a:prstGeom>
            </p:spPr>
            <p:txBody>
              <a:bodyPr lIns="50800" tIns="50800" rIns="50800" bIns="50800" rtlCol="0" anchor="ctr"/>
              <a:lstStyle/>
              <a:p>
                <a:pPr algn="ctr">
                  <a:lnSpc>
                    <a:spcPts val="3079"/>
                  </a:lnSpc>
                </a:pPr>
                <a:endParaRPr/>
              </a:p>
            </p:txBody>
          </p:sp>
        </p:grpSp>
        <p:grpSp>
          <p:nvGrpSpPr>
            <p:cNvPr id="28" name="Group 24">
              <a:extLst>
                <a:ext uri="{FF2B5EF4-FFF2-40B4-BE49-F238E27FC236}">
                  <a16:creationId xmlns:a16="http://schemas.microsoft.com/office/drawing/2014/main" id="{9658A0B8-BA38-428B-2500-BF7505263EE0}"/>
                </a:ext>
              </a:extLst>
            </p:cNvPr>
            <p:cNvGrpSpPr/>
            <p:nvPr/>
          </p:nvGrpSpPr>
          <p:grpSpPr>
            <a:xfrm rot="10800000">
              <a:off x="8431501" y="2900344"/>
              <a:ext cx="1586859" cy="1586859"/>
              <a:chOff x="0" y="0"/>
              <a:chExt cx="812800" cy="812800"/>
            </a:xfrm>
          </p:grpSpPr>
          <p:sp>
            <p:nvSpPr>
              <p:cNvPr id="29" name="Freeform 25">
                <a:extLst>
                  <a:ext uri="{FF2B5EF4-FFF2-40B4-BE49-F238E27FC236}">
                    <a16:creationId xmlns:a16="http://schemas.microsoft.com/office/drawing/2014/main" id="{B692E330-51DD-DFA0-3274-E7CB4BD12610}"/>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27576"/>
              </a:solidFill>
            </p:spPr>
            <p:txBody>
              <a:bodyPr/>
              <a:lstStyle/>
              <a:p>
                <a:endParaRPr lang="en-US"/>
              </a:p>
            </p:txBody>
          </p:sp>
          <p:sp>
            <p:nvSpPr>
              <p:cNvPr id="30" name="TextBox 26">
                <a:extLst>
                  <a:ext uri="{FF2B5EF4-FFF2-40B4-BE49-F238E27FC236}">
                    <a16:creationId xmlns:a16="http://schemas.microsoft.com/office/drawing/2014/main" id="{179124FB-6BA8-ADAA-7D5E-14CDF8F027EA}"/>
                  </a:ext>
                </a:extLst>
              </p:cNvPr>
              <p:cNvSpPr txBox="1"/>
              <p:nvPr/>
            </p:nvSpPr>
            <p:spPr>
              <a:xfrm>
                <a:off x="139700" y="92075"/>
                <a:ext cx="533400" cy="581025"/>
              </a:xfrm>
              <a:prstGeom prst="rect">
                <a:avLst/>
              </a:prstGeom>
            </p:spPr>
            <p:txBody>
              <a:bodyPr lIns="50800" tIns="50800" rIns="50800" bIns="50800" rtlCol="0" anchor="ctr"/>
              <a:lstStyle/>
              <a:p>
                <a:pPr algn="ctr">
                  <a:lnSpc>
                    <a:spcPts val="3079"/>
                  </a:lnSpc>
                </a:pPr>
                <a:endParaRPr/>
              </a:p>
            </p:txBody>
          </p:sp>
        </p:grpSp>
        <p:grpSp>
          <p:nvGrpSpPr>
            <p:cNvPr id="31" name="Group 27">
              <a:extLst>
                <a:ext uri="{FF2B5EF4-FFF2-40B4-BE49-F238E27FC236}">
                  <a16:creationId xmlns:a16="http://schemas.microsoft.com/office/drawing/2014/main" id="{917CC3EF-C38F-04A7-D5A1-81CF18EA67D4}"/>
                </a:ext>
              </a:extLst>
            </p:cNvPr>
            <p:cNvGrpSpPr/>
            <p:nvPr/>
          </p:nvGrpSpPr>
          <p:grpSpPr>
            <a:xfrm rot="10800000">
              <a:off x="16106832" y="2900344"/>
              <a:ext cx="1586859" cy="1586859"/>
              <a:chOff x="0" y="0"/>
              <a:chExt cx="812800" cy="812800"/>
            </a:xfrm>
          </p:grpSpPr>
          <p:sp>
            <p:nvSpPr>
              <p:cNvPr id="32" name="Freeform 28">
                <a:extLst>
                  <a:ext uri="{FF2B5EF4-FFF2-40B4-BE49-F238E27FC236}">
                    <a16:creationId xmlns:a16="http://schemas.microsoft.com/office/drawing/2014/main" id="{6F05BEA7-BEF7-DBB2-23FA-4BDFEF27322F}"/>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27576"/>
              </a:solidFill>
            </p:spPr>
            <p:txBody>
              <a:bodyPr/>
              <a:lstStyle/>
              <a:p>
                <a:endParaRPr lang="en-US"/>
              </a:p>
            </p:txBody>
          </p:sp>
          <p:sp>
            <p:nvSpPr>
              <p:cNvPr id="33" name="TextBox 29">
                <a:extLst>
                  <a:ext uri="{FF2B5EF4-FFF2-40B4-BE49-F238E27FC236}">
                    <a16:creationId xmlns:a16="http://schemas.microsoft.com/office/drawing/2014/main" id="{688BBE5E-9E64-FF4A-B7C9-988B58FA9B00}"/>
                  </a:ext>
                </a:extLst>
              </p:cNvPr>
              <p:cNvSpPr txBox="1"/>
              <p:nvPr/>
            </p:nvSpPr>
            <p:spPr>
              <a:xfrm>
                <a:off x="139700" y="92075"/>
                <a:ext cx="533400" cy="581025"/>
              </a:xfrm>
              <a:prstGeom prst="rect">
                <a:avLst/>
              </a:prstGeom>
            </p:spPr>
            <p:txBody>
              <a:bodyPr lIns="50800" tIns="50800" rIns="50800" bIns="50800" rtlCol="0" anchor="ctr"/>
              <a:lstStyle/>
              <a:p>
                <a:pPr algn="ctr">
                  <a:lnSpc>
                    <a:spcPts val="3079"/>
                  </a:lnSpc>
                </a:pPr>
                <a:endParaRPr/>
              </a:p>
            </p:txBody>
          </p:sp>
        </p:grpSp>
        <p:grpSp>
          <p:nvGrpSpPr>
            <p:cNvPr id="34" name="Group 30">
              <a:extLst>
                <a:ext uri="{FF2B5EF4-FFF2-40B4-BE49-F238E27FC236}">
                  <a16:creationId xmlns:a16="http://schemas.microsoft.com/office/drawing/2014/main" id="{76FE1F0E-5A5F-536B-67D2-1398CA00D0C0}"/>
                </a:ext>
              </a:extLst>
            </p:cNvPr>
            <p:cNvGrpSpPr/>
            <p:nvPr/>
          </p:nvGrpSpPr>
          <p:grpSpPr>
            <a:xfrm rot="10800000">
              <a:off x="8431501" y="7869351"/>
              <a:ext cx="1586859" cy="1586859"/>
              <a:chOff x="0" y="0"/>
              <a:chExt cx="812800" cy="812800"/>
            </a:xfrm>
          </p:grpSpPr>
          <p:sp>
            <p:nvSpPr>
              <p:cNvPr id="35" name="Freeform 31">
                <a:extLst>
                  <a:ext uri="{FF2B5EF4-FFF2-40B4-BE49-F238E27FC236}">
                    <a16:creationId xmlns:a16="http://schemas.microsoft.com/office/drawing/2014/main" id="{8D91831A-C3B5-1B6E-F9EF-6E4AC495CF13}"/>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27576"/>
              </a:solidFill>
            </p:spPr>
            <p:txBody>
              <a:bodyPr/>
              <a:lstStyle/>
              <a:p>
                <a:endParaRPr lang="en-US"/>
              </a:p>
            </p:txBody>
          </p:sp>
          <p:sp>
            <p:nvSpPr>
              <p:cNvPr id="36" name="TextBox 32">
                <a:extLst>
                  <a:ext uri="{FF2B5EF4-FFF2-40B4-BE49-F238E27FC236}">
                    <a16:creationId xmlns:a16="http://schemas.microsoft.com/office/drawing/2014/main" id="{97A2D007-4496-B654-9E49-E47D28EFE252}"/>
                  </a:ext>
                </a:extLst>
              </p:cNvPr>
              <p:cNvSpPr txBox="1"/>
              <p:nvPr/>
            </p:nvSpPr>
            <p:spPr>
              <a:xfrm>
                <a:off x="139700" y="92075"/>
                <a:ext cx="533400" cy="581025"/>
              </a:xfrm>
              <a:prstGeom prst="rect">
                <a:avLst/>
              </a:prstGeom>
            </p:spPr>
            <p:txBody>
              <a:bodyPr lIns="50800" tIns="50800" rIns="50800" bIns="50800" rtlCol="0" anchor="ctr"/>
              <a:lstStyle/>
              <a:p>
                <a:pPr algn="ctr">
                  <a:lnSpc>
                    <a:spcPts val="3079"/>
                  </a:lnSpc>
                </a:pPr>
                <a:endParaRPr/>
              </a:p>
            </p:txBody>
          </p:sp>
        </p:grpSp>
        <p:grpSp>
          <p:nvGrpSpPr>
            <p:cNvPr id="40" name="Group 36">
              <a:extLst>
                <a:ext uri="{FF2B5EF4-FFF2-40B4-BE49-F238E27FC236}">
                  <a16:creationId xmlns:a16="http://schemas.microsoft.com/office/drawing/2014/main" id="{F4F46719-27FE-4087-6340-BE2A17FF538D}"/>
                </a:ext>
              </a:extLst>
            </p:cNvPr>
            <p:cNvGrpSpPr/>
            <p:nvPr/>
          </p:nvGrpSpPr>
          <p:grpSpPr>
            <a:xfrm rot="10800000">
              <a:off x="751626" y="7909769"/>
              <a:ext cx="1586859" cy="1586859"/>
              <a:chOff x="0" y="0"/>
              <a:chExt cx="812800" cy="812800"/>
            </a:xfrm>
          </p:grpSpPr>
          <p:sp>
            <p:nvSpPr>
              <p:cNvPr id="41" name="Freeform 37">
                <a:extLst>
                  <a:ext uri="{FF2B5EF4-FFF2-40B4-BE49-F238E27FC236}">
                    <a16:creationId xmlns:a16="http://schemas.microsoft.com/office/drawing/2014/main" id="{4F01CFE5-0DFD-C19A-BF01-04F2BA25D2C7}"/>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27576"/>
              </a:solidFill>
            </p:spPr>
            <p:txBody>
              <a:bodyPr/>
              <a:lstStyle/>
              <a:p>
                <a:endParaRPr lang="en-US"/>
              </a:p>
            </p:txBody>
          </p:sp>
          <p:sp>
            <p:nvSpPr>
              <p:cNvPr id="42" name="TextBox 38">
                <a:extLst>
                  <a:ext uri="{FF2B5EF4-FFF2-40B4-BE49-F238E27FC236}">
                    <a16:creationId xmlns:a16="http://schemas.microsoft.com/office/drawing/2014/main" id="{D0F33014-4B48-C7B3-FF01-7C07AA0A2082}"/>
                  </a:ext>
                </a:extLst>
              </p:cNvPr>
              <p:cNvSpPr txBox="1"/>
              <p:nvPr/>
            </p:nvSpPr>
            <p:spPr>
              <a:xfrm>
                <a:off x="139700" y="92075"/>
                <a:ext cx="533400" cy="581025"/>
              </a:xfrm>
              <a:prstGeom prst="rect">
                <a:avLst/>
              </a:prstGeom>
            </p:spPr>
            <p:txBody>
              <a:bodyPr lIns="50800" tIns="50800" rIns="50800" bIns="50800" rtlCol="0" anchor="ctr"/>
              <a:lstStyle/>
              <a:p>
                <a:pPr algn="ctr">
                  <a:lnSpc>
                    <a:spcPts val="3079"/>
                  </a:lnSpc>
                </a:pPr>
                <a:endParaRPr/>
              </a:p>
            </p:txBody>
          </p:sp>
        </p:grpSp>
        <p:grpSp>
          <p:nvGrpSpPr>
            <p:cNvPr id="43" name="Group 39">
              <a:extLst>
                <a:ext uri="{FF2B5EF4-FFF2-40B4-BE49-F238E27FC236}">
                  <a16:creationId xmlns:a16="http://schemas.microsoft.com/office/drawing/2014/main" id="{B2322720-5DEC-EED2-9BB6-DB30E11CA33E}"/>
                </a:ext>
              </a:extLst>
            </p:cNvPr>
            <p:cNvGrpSpPr/>
            <p:nvPr/>
          </p:nvGrpSpPr>
          <p:grpSpPr>
            <a:xfrm rot="10800000">
              <a:off x="926961" y="3075679"/>
              <a:ext cx="1236190" cy="1236190"/>
              <a:chOff x="0" y="0"/>
              <a:chExt cx="812800" cy="812800"/>
            </a:xfrm>
          </p:grpSpPr>
          <p:sp>
            <p:nvSpPr>
              <p:cNvPr id="44" name="Freeform 40">
                <a:extLst>
                  <a:ext uri="{FF2B5EF4-FFF2-40B4-BE49-F238E27FC236}">
                    <a16:creationId xmlns:a16="http://schemas.microsoft.com/office/drawing/2014/main" id="{312ADEED-F5C4-A2EA-A602-FE2D06D447A7}"/>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en-US"/>
              </a:p>
            </p:txBody>
          </p:sp>
          <p:sp>
            <p:nvSpPr>
              <p:cNvPr id="45" name="TextBox 41">
                <a:extLst>
                  <a:ext uri="{FF2B5EF4-FFF2-40B4-BE49-F238E27FC236}">
                    <a16:creationId xmlns:a16="http://schemas.microsoft.com/office/drawing/2014/main" id="{58E61801-3B3E-81EF-2D3F-BE05DDAFF843}"/>
                  </a:ext>
                </a:extLst>
              </p:cNvPr>
              <p:cNvSpPr txBox="1"/>
              <p:nvPr/>
            </p:nvSpPr>
            <p:spPr>
              <a:xfrm>
                <a:off x="139700" y="92075"/>
                <a:ext cx="533400" cy="581025"/>
              </a:xfrm>
              <a:prstGeom prst="rect">
                <a:avLst/>
              </a:prstGeom>
            </p:spPr>
            <p:txBody>
              <a:bodyPr lIns="50800" tIns="50800" rIns="50800" bIns="50800" rtlCol="0" anchor="ctr"/>
              <a:lstStyle/>
              <a:p>
                <a:pPr algn="ctr">
                  <a:lnSpc>
                    <a:spcPts val="3079"/>
                  </a:lnSpc>
                </a:pPr>
                <a:endParaRPr/>
              </a:p>
            </p:txBody>
          </p:sp>
        </p:grpSp>
        <p:grpSp>
          <p:nvGrpSpPr>
            <p:cNvPr id="46" name="Group 42">
              <a:extLst>
                <a:ext uri="{FF2B5EF4-FFF2-40B4-BE49-F238E27FC236}">
                  <a16:creationId xmlns:a16="http://schemas.microsoft.com/office/drawing/2014/main" id="{AD52317C-9DB5-AEFA-16A5-4AF8DF1401F5}"/>
                </a:ext>
              </a:extLst>
            </p:cNvPr>
            <p:cNvGrpSpPr/>
            <p:nvPr/>
          </p:nvGrpSpPr>
          <p:grpSpPr>
            <a:xfrm rot="10800000">
              <a:off x="8606836" y="3075679"/>
              <a:ext cx="1236190" cy="1236190"/>
              <a:chOff x="0" y="0"/>
              <a:chExt cx="812800" cy="812800"/>
            </a:xfrm>
          </p:grpSpPr>
          <p:sp>
            <p:nvSpPr>
              <p:cNvPr id="47" name="Freeform 43">
                <a:extLst>
                  <a:ext uri="{FF2B5EF4-FFF2-40B4-BE49-F238E27FC236}">
                    <a16:creationId xmlns:a16="http://schemas.microsoft.com/office/drawing/2014/main" id="{4E60C60A-0842-52D8-5BD1-F04F08A49D64}"/>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en-US"/>
              </a:p>
            </p:txBody>
          </p:sp>
          <p:sp>
            <p:nvSpPr>
              <p:cNvPr id="48" name="TextBox 44">
                <a:extLst>
                  <a:ext uri="{FF2B5EF4-FFF2-40B4-BE49-F238E27FC236}">
                    <a16:creationId xmlns:a16="http://schemas.microsoft.com/office/drawing/2014/main" id="{D54B36B1-B792-5941-5FA3-A54059FE6085}"/>
                  </a:ext>
                </a:extLst>
              </p:cNvPr>
              <p:cNvSpPr txBox="1"/>
              <p:nvPr/>
            </p:nvSpPr>
            <p:spPr>
              <a:xfrm>
                <a:off x="139700" y="92075"/>
                <a:ext cx="533400" cy="581025"/>
              </a:xfrm>
              <a:prstGeom prst="rect">
                <a:avLst/>
              </a:prstGeom>
            </p:spPr>
            <p:txBody>
              <a:bodyPr lIns="50800" tIns="50800" rIns="50800" bIns="50800" rtlCol="0" anchor="ctr"/>
              <a:lstStyle/>
              <a:p>
                <a:pPr algn="ctr">
                  <a:lnSpc>
                    <a:spcPts val="3079"/>
                  </a:lnSpc>
                </a:pPr>
                <a:endParaRPr/>
              </a:p>
            </p:txBody>
          </p:sp>
        </p:grpSp>
        <p:grpSp>
          <p:nvGrpSpPr>
            <p:cNvPr id="49" name="Group 45">
              <a:extLst>
                <a:ext uri="{FF2B5EF4-FFF2-40B4-BE49-F238E27FC236}">
                  <a16:creationId xmlns:a16="http://schemas.microsoft.com/office/drawing/2014/main" id="{D56BC667-82D2-E599-7638-E6E8DFC927D1}"/>
                </a:ext>
              </a:extLst>
            </p:cNvPr>
            <p:cNvGrpSpPr/>
            <p:nvPr/>
          </p:nvGrpSpPr>
          <p:grpSpPr>
            <a:xfrm rot="10800000">
              <a:off x="16282166" y="3075679"/>
              <a:ext cx="1236190" cy="1236190"/>
              <a:chOff x="0" y="0"/>
              <a:chExt cx="812800" cy="812800"/>
            </a:xfrm>
          </p:grpSpPr>
          <p:sp>
            <p:nvSpPr>
              <p:cNvPr id="50" name="Freeform 46">
                <a:extLst>
                  <a:ext uri="{FF2B5EF4-FFF2-40B4-BE49-F238E27FC236}">
                    <a16:creationId xmlns:a16="http://schemas.microsoft.com/office/drawing/2014/main" id="{CF03E877-0764-D0D3-ED08-01E9AA182910}"/>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en-US"/>
              </a:p>
            </p:txBody>
          </p:sp>
          <p:sp>
            <p:nvSpPr>
              <p:cNvPr id="51" name="TextBox 47">
                <a:extLst>
                  <a:ext uri="{FF2B5EF4-FFF2-40B4-BE49-F238E27FC236}">
                    <a16:creationId xmlns:a16="http://schemas.microsoft.com/office/drawing/2014/main" id="{575A0189-82CA-D0BC-9E57-046F3DAD4C12}"/>
                  </a:ext>
                </a:extLst>
              </p:cNvPr>
              <p:cNvSpPr txBox="1"/>
              <p:nvPr/>
            </p:nvSpPr>
            <p:spPr>
              <a:xfrm>
                <a:off x="139700" y="92075"/>
                <a:ext cx="533400" cy="581025"/>
              </a:xfrm>
              <a:prstGeom prst="rect">
                <a:avLst/>
              </a:prstGeom>
            </p:spPr>
            <p:txBody>
              <a:bodyPr lIns="50800" tIns="50800" rIns="50800" bIns="50800" rtlCol="0" anchor="ctr"/>
              <a:lstStyle/>
              <a:p>
                <a:pPr algn="ctr">
                  <a:lnSpc>
                    <a:spcPts val="3079"/>
                  </a:lnSpc>
                </a:pPr>
                <a:endParaRPr/>
              </a:p>
            </p:txBody>
          </p:sp>
        </p:grpSp>
        <p:grpSp>
          <p:nvGrpSpPr>
            <p:cNvPr id="52" name="Group 48">
              <a:extLst>
                <a:ext uri="{FF2B5EF4-FFF2-40B4-BE49-F238E27FC236}">
                  <a16:creationId xmlns:a16="http://schemas.microsoft.com/office/drawing/2014/main" id="{602D2F21-B68D-0E00-29F1-BA4474FCBB8B}"/>
                </a:ext>
              </a:extLst>
            </p:cNvPr>
            <p:cNvGrpSpPr/>
            <p:nvPr/>
          </p:nvGrpSpPr>
          <p:grpSpPr>
            <a:xfrm rot="10800000">
              <a:off x="8606836" y="8044685"/>
              <a:ext cx="1236190" cy="1236190"/>
              <a:chOff x="0" y="0"/>
              <a:chExt cx="812800" cy="812800"/>
            </a:xfrm>
          </p:grpSpPr>
          <p:sp>
            <p:nvSpPr>
              <p:cNvPr id="53" name="Freeform 49">
                <a:extLst>
                  <a:ext uri="{FF2B5EF4-FFF2-40B4-BE49-F238E27FC236}">
                    <a16:creationId xmlns:a16="http://schemas.microsoft.com/office/drawing/2014/main" id="{65C44D12-8FBE-82A4-A310-3049DE1BEE40}"/>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en-US"/>
              </a:p>
            </p:txBody>
          </p:sp>
          <p:sp>
            <p:nvSpPr>
              <p:cNvPr id="54" name="TextBox 50">
                <a:extLst>
                  <a:ext uri="{FF2B5EF4-FFF2-40B4-BE49-F238E27FC236}">
                    <a16:creationId xmlns:a16="http://schemas.microsoft.com/office/drawing/2014/main" id="{AA340554-E1DE-E7B4-27A9-A4A2AEB79F2A}"/>
                  </a:ext>
                </a:extLst>
              </p:cNvPr>
              <p:cNvSpPr txBox="1"/>
              <p:nvPr/>
            </p:nvSpPr>
            <p:spPr>
              <a:xfrm>
                <a:off x="139700" y="92075"/>
                <a:ext cx="533400" cy="581025"/>
              </a:xfrm>
              <a:prstGeom prst="rect">
                <a:avLst/>
              </a:prstGeom>
            </p:spPr>
            <p:txBody>
              <a:bodyPr lIns="50800" tIns="50800" rIns="50800" bIns="50800" rtlCol="0" anchor="ctr"/>
              <a:lstStyle/>
              <a:p>
                <a:pPr algn="ctr">
                  <a:lnSpc>
                    <a:spcPts val="3079"/>
                  </a:lnSpc>
                </a:pPr>
                <a:endParaRPr/>
              </a:p>
            </p:txBody>
          </p:sp>
        </p:grpSp>
        <p:grpSp>
          <p:nvGrpSpPr>
            <p:cNvPr id="58" name="Group 54">
              <a:extLst>
                <a:ext uri="{FF2B5EF4-FFF2-40B4-BE49-F238E27FC236}">
                  <a16:creationId xmlns:a16="http://schemas.microsoft.com/office/drawing/2014/main" id="{7BAEF55B-9435-0D6B-5E2F-C00F8CEB9BB9}"/>
                </a:ext>
              </a:extLst>
            </p:cNvPr>
            <p:cNvGrpSpPr/>
            <p:nvPr/>
          </p:nvGrpSpPr>
          <p:grpSpPr>
            <a:xfrm rot="10800000">
              <a:off x="926961" y="8085103"/>
              <a:ext cx="1236190" cy="1236190"/>
              <a:chOff x="0" y="0"/>
              <a:chExt cx="812800" cy="812800"/>
            </a:xfrm>
          </p:grpSpPr>
          <p:sp>
            <p:nvSpPr>
              <p:cNvPr id="59" name="Freeform 55">
                <a:extLst>
                  <a:ext uri="{FF2B5EF4-FFF2-40B4-BE49-F238E27FC236}">
                    <a16:creationId xmlns:a16="http://schemas.microsoft.com/office/drawing/2014/main" id="{8972A516-0DD4-6695-C0C0-837C37001E53}"/>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en-US"/>
              </a:p>
            </p:txBody>
          </p:sp>
          <p:sp>
            <p:nvSpPr>
              <p:cNvPr id="60" name="TextBox 56">
                <a:extLst>
                  <a:ext uri="{FF2B5EF4-FFF2-40B4-BE49-F238E27FC236}">
                    <a16:creationId xmlns:a16="http://schemas.microsoft.com/office/drawing/2014/main" id="{5BF5960D-9CF7-79E6-FC4C-BEB207BF43C6}"/>
                  </a:ext>
                </a:extLst>
              </p:cNvPr>
              <p:cNvSpPr txBox="1"/>
              <p:nvPr/>
            </p:nvSpPr>
            <p:spPr>
              <a:xfrm>
                <a:off x="139700" y="92075"/>
                <a:ext cx="533400" cy="581025"/>
              </a:xfrm>
              <a:prstGeom prst="rect">
                <a:avLst/>
              </a:prstGeom>
            </p:spPr>
            <p:txBody>
              <a:bodyPr lIns="50800" tIns="50800" rIns="50800" bIns="50800" rtlCol="0" anchor="ctr"/>
              <a:lstStyle/>
              <a:p>
                <a:pPr algn="ctr">
                  <a:lnSpc>
                    <a:spcPts val="3079"/>
                  </a:lnSpc>
                </a:pPr>
                <a:endParaRPr/>
              </a:p>
            </p:txBody>
          </p:sp>
        </p:grpSp>
        <p:sp>
          <p:nvSpPr>
            <p:cNvPr id="62" name="Freeform 58">
              <a:extLst>
                <a:ext uri="{FF2B5EF4-FFF2-40B4-BE49-F238E27FC236}">
                  <a16:creationId xmlns:a16="http://schemas.microsoft.com/office/drawing/2014/main" id="{55361888-DF18-9CDD-4521-5BDBBD65A415}"/>
                </a:ext>
              </a:extLst>
            </p:cNvPr>
            <p:cNvSpPr/>
            <p:nvPr/>
          </p:nvSpPr>
          <p:spPr>
            <a:xfrm>
              <a:off x="3479228" y="2900344"/>
              <a:ext cx="3191071" cy="1586859"/>
            </a:xfrm>
            <a:custGeom>
              <a:avLst/>
              <a:gdLst/>
              <a:ahLst/>
              <a:cxnLst/>
              <a:rect l="l" t="t" r="r" b="b"/>
              <a:pathLst>
                <a:path w="637684" h="317108">
                  <a:moveTo>
                    <a:pt x="203200" y="0"/>
                  </a:moveTo>
                  <a:lnTo>
                    <a:pt x="637684" y="0"/>
                  </a:lnTo>
                  <a:lnTo>
                    <a:pt x="434484" y="317108"/>
                  </a:lnTo>
                  <a:lnTo>
                    <a:pt x="0" y="317108"/>
                  </a:lnTo>
                  <a:lnTo>
                    <a:pt x="203200" y="0"/>
                  </a:lnTo>
                  <a:close/>
                </a:path>
              </a:pathLst>
            </a:custGeom>
            <a:solidFill>
              <a:srgbClr val="639C9D"/>
            </a:solidFill>
          </p:spPr>
          <p:txBody>
            <a:bodyPr/>
            <a:lstStyle/>
            <a:p>
              <a:endParaRPr lang="en-US"/>
            </a:p>
          </p:txBody>
        </p:sp>
        <p:sp>
          <p:nvSpPr>
            <p:cNvPr id="63" name="TextBox 59">
              <a:extLst>
                <a:ext uri="{FF2B5EF4-FFF2-40B4-BE49-F238E27FC236}">
                  <a16:creationId xmlns:a16="http://schemas.microsoft.com/office/drawing/2014/main" id="{9F6ED80B-E73C-D496-311A-1AA5ACE91B15}"/>
                </a:ext>
              </a:extLst>
            </p:cNvPr>
            <p:cNvSpPr txBox="1"/>
            <p:nvPr/>
          </p:nvSpPr>
          <p:spPr>
            <a:xfrm>
              <a:off x="3987650" y="2662021"/>
              <a:ext cx="2174226" cy="1825182"/>
            </a:xfrm>
            <a:prstGeom prst="rect">
              <a:avLst/>
            </a:prstGeom>
          </p:spPr>
          <p:txBody>
            <a:bodyPr lIns="50800" tIns="50800" rIns="50800" bIns="50800" rtlCol="0" anchor="ctr"/>
            <a:lstStyle/>
            <a:p>
              <a:pPr algn="ctr">
                <a:lnSpc>
                  <a:spcPts val="3079"/>
                </a:lnSpc>
              </a:pPr>
              <a:endParaRPr/>
            </a:p>
          </p:txBody>
        </p:sp>
        <p:sp>
          <p:nvSpPr>
            <p:cNvPr id="65" name="Freeform 61">
              <a:extLst>
                <a:ext uri="{FF2B5EF4-FFF2-40B4-BE49-F238E27FC236}">
                  <a16:creationId xmlns:a16="http://schemas.microsoft.com/office/drawing/2014/main" id="{C999F98A-6212-FF7B-3E59-8C2DA19EE42B}"/>
                </a:ext>
              </a:extLst>
            </p:cNvPr>
            <p:cNvSpPr/>
            <p:nvPr/>
          </p:nvSpPr>
          <p:spPr>
            <a:xfrm>
              <a:off x="11159105" y="2900344"/>
              <a:ext cx="3191071" cy="1586859"/>
            </a:xfrm>
            <a:custGeom>
              <a:avLst/>
              <a:gdLst/>
              <a:ahLst/>
              <a:cxnLst/>
              <a:rect l="l" t="t" r="r" b="b"/>
              <a:pathLst>
                <a:path w="637684" h="317108">
                  <a:moveTo>
                    <a:pt x="203200" y="0"/>
                  </a:moveTo>
                  <a:lnTo>
                    <a:pt x="637684" y="0"/>
                  </a:lnTo>
                  <a:lnTo>
                    <a:pt x="434484" y="317108"/>
                  </a:lnTo>
                  <a:lnTo>
                    <a:pt x="0" y="317108"/>
                  </a:lnTo>
                  <a:lnTo>
                    <a:pt x="203200" y="0"/>
                  </a:lnTo>
                  <a:close/>
                </a:path>
              </a:pathLst>
            </a:custGeom>
            <a:solidFill>
              <a:srgbClr val="639C9D"/>
            </a:solidFill>
          </p:spPr>
          <p:txBody>
            <a:bodyPr/>
            <a:lstStyle/>
            <a:p>
              <a:endParaRPr lang="en-US"/>
            </a:p>
          </p:txBody>
        </p:sp>
        <p:sp>
          <p:nvSpPr>
            <p:cNvPr id="66" name="TextBox 62">
              <a:extLst>
                <a:ext uri="{FF2B5EF4-FFF2-40B4-BE49-F238E27FC236}">
                  <a16:creationId xmlns:a16="http://schemas.microsoft.com/office/drawing/2014/main" id="{56189AEF-731E-F916-8F2F-7AEE39AE2758}"/>
                </a:ext>
              </a:extLst>
            </p:cNvPr>
            <p:cNvSpPr txBox="1"/>
            <p:nvPr/>
          </p:nvSpPr>
          <p:spPr>
            <a:xfrm>
              <a:off x="11667527" y="2662021"/>
              <a:ext cx="2174226" cy="1825182"/>
            </a:xfrm>
            <a:prstGeom prst="rect">
              <a:avLst/>
            </a:prstGeom>
          </p:spPr>
          <p:txBody>
            <a:bodyPr lIns="50800" tIns="50800" rIns="50800" bIns="50800" rtlCol="0" anchor="ctr"/>
            <a:lstStyle/>
            <a:p>
              <a:pPr algn="ctr">
                <a:lnSpc>
                  <a:spcPts val="3079"/>
                </a:lnSpc>
              </a:pPr>
              <a:endParaRPr/>
            </a:p>
          </p:txBody>
        </p:sp>
        <p:grpSp>
          <p:nvGrpSpPr>
            <p:cNvPr id="67" name="Group 63">
              <a:extLst>
                <a:ext uri="{FF2B5EF4-FFF2-40B4-BE49-F238E27FC236}">
                  <a16:creationId xmlns:a16="http://schemas.microsoft.com/office/drawing/2014/main" id="{32C83FBC-E01C-DD39-5FB4-5A2446EC031B}"/>
                </a:ext>
              </a:extLst>
            </p:cNvPr>
            <p:cNvGrpSpPr/>
            <p:nvPr/>
          </p:nvGrpSpPr>
          <p:grpSpPr>
            <a:xfrm>
              <a:off x="18834434" y="2900344"/>
              <a:ext cx="3191071" cy="1586859"/>
              <a:chOff x="0" y="0"/>
              <a:chExt cx="637684" cy="317108"/>
            </a:xfrm>
          </p:grpSpPr>
          <p:sp>
            <p:nvSpPr>
              <p:cNvPr id="68" name="Freeform 64">
                <a:extLst>
                  <a:ext uri="{FF2B5EF4-FFF2-40B4-BE49-F238E27FC236}">
                    <a16:creationId xmlns:a16="http://schemas.microsoft.com/office/drawing/2014/main" id="{17253960-E488-939C-7038-2089A57599D1}"/>
                  </a:ext>
                </a:extLst>
              </p:cNvPr>
              <p:cNvSpPr/>
              <p:nvPr/>
            </p:nvSpPr>
            <p:spPr>
              <a:xfrm>
                <a:off x="0" y="0"/>
                <a:ext cx="637684" cy="317108"/>
              </a:xfrm>
              <a:custGeom>
                <a:avLst/>
                <a:gdLst/>
                <a:ahLst/>
                <a:cxnLst/>
                <a:rect l="l" t="t" r="r" b="b"/>
                <a:pathLst>
                  <a:path w="637684" h="317108">
                    <a:moveTo>
                      <a:pt x="203200" y="0"/>
                    </a:moveTo>
                    <a:lnTo>
                      <a:pt x="637684" y="0"/>
                    </a:lnTo>
                    <a:lnTo>
                      <a:pt x="434484" y="317108"/>
                    </a:lnTo>
                    <a:lnTo>
                      <a:pt x="0" y="317108"/>
                    </a:lnTo>
                    <a:lnTo>
                      <a:pt x="203200" y="0"/>
                    </a:lnTo>
                    <a:close/>
                  </a:path>
                </a:pathLst>
              </a:custGeom>
              <a:solidFill>
                <a:srgbClr val="639C9D"/>
              </a:solidFill>
            </p:spPr>
            <p:txBody>
              <a:bodyPr/>
              <a:lstStyle/>
              <a:p>
                <a:endParaRPr lang="en-US"/>
              </a:p>
            </p:txBody>
          </p:sp>
          <p:sp>
            <p:nvSpPr>
              <p:cNvPr id="69" name="TextBox 65">
                <a:extLst>
                  <a:ext uri="{FF2B5EF4-FFF2-40B4-BE49-F238E27FC236}">
                    <a16:creationId xmlns:a16="http://schemas.microsoft.com/office/drawing/2014/main" id="{9FAEBFCE-0687-C99F-BEFE-16498FBCE3BF}"/>
                  </a:ext>
                </a:extLst>
              </p:cNvPr>
              <p:cNvSpPr txBox="1"/>
              <p:nvPr/>
            </p:nvSpPr>
            <p:spPr>
              <a:xfrm>
                <a:off x="101600" y="-47625"/>
                <a:ext cx="434484" cy="364733"/>
              </a:xfrm>
              <a:prstGeom prst="rect">
                <a:avLst/>
              </a:prstGeom>
            </p:spPr>
            <p:txBody>
              <a:bodyPr lIns="50800" tIns="50800" rIns="50800" bIns="50800" rtlCol="0" anchor="ctr"/>
              <a:lstStyle/>
              <a:p>
                <a:pPr algn="ctr">
                  <a:lnSpc>
                    <a:spcPts val="3079"/>
                  </a:lnSpc>
                </a:pPr>
                <a:endParaRPr/>
              </a:p>
            </p:txBody>
          </p:sp>
        </p:grpSp>
        <p:grpSp>
          <p:nvGrpSpPr>
            <p:cNvPr id="70" name="Group 66">
              <a:extLst>
                <a:ext uri="{FF2B5EF4-FFF2-40B4-BE49-F238E27FC236}">
                  <a16:creationId xmlns:a16="http://schemas.microsoft.com/office/drawing/2014/main" id="{11D0A98A-44AE-8A17-A6BE-F27ECCA41B5A}"/>
                </a:ext>
              </a:extLst>
            </p:cNvPr>
            <p:cNvGrpSpPr/>
            <p:nvPr/>
          </p:nvGrpSpPr>
          <p:grpSpPr>
            <a:xfrm>
              <a:off x="11159105" y="7869351"/>
              <a:ext cx="3191071" cy="1586859"/>
              <a:chOff x="0" y="0"/>
              <a:chExt cx="637684" cy="317108"/>
            </a:xfrm>
          </p:grpSpPr>
          <p:sp>
            <p:nvSpPr>
              <p:cNvPr id="71" name="Freeform 67">
                <a:extLst>
                  <a:ext uri="{FF2B5EF4-FFF2-40B4-BE49-F238E27FC236}">
                    <a16:creationId xmlns:a16="http://schemas.microsoft.com/office/drawing/2014/main" id="{D12F8101-0884-B754-18C8-38BEC6CA162A}"/>
                  </a:ext>
                </a:extLst>
              </p:cNvPr>
              <p:cNvSpPr/>
              <p:nvPr/>
            </p:nvSpPr>
            <p:spPr>
              <a:xfrm>
                <a:off x="0" y="0"/>
                <a:ext cx="637684" cy="317108"/>
              </a:xfrm>
              <a:custGeom>
                <a:avLst/>
                <a:gdLst/>
                <a:ahLst/>
                <a:cxnLst/>
                <a:rect l="l" t="t" r="r" b="b"/>
                <a:pathLst>
                  <a:path w="637684" h="317108">
                    <a:moveTo>
                      <a:pt x="203200" y="0"/>
                    </a:moveTo>
                    <a:lnTo>
                      <a:pt x="637684" y="0"/>
                    </a:lnTo>
                    <a:lnTo>
                      <a:pt x="434484" y="317108"/>
                    </a:lnTo>
                    <a:lnTo>
                      <a:pt x="0" y="317108"/>
                    </a:lnTo>
                    <a:lnTo>
                      <a:pt x="203200" y="0"/>
                    </a:lnTo>
                    <a:close/>
                  </a:path>
                </a:pathLst>
              </a:custGeom>
              <a:solidFill>
                <a:srgbClr val="639C9D"/>
              </a:solidFill>
            </p:spPr>
            <p:txBody>
              <a:bodyPr/>
              <a:lstStyle/>
              <a:p>
                <a:endParaRPr lang="en-US"/>
              </a:p>
            </p:txBody>
          </p:sp>
          <p:sp>
            <p:nvSpPr>
              <p:cNvPr id="72" name="TextBox 68">
                <a:extLst>
                  <a:ext uri="{FF2B5EF4-FFF2-40B4-BE49-F238E27FC236}">
                    <a16:creationId xmlns:a16="http://schemas.microsoft.com/office/drawing/2014/main" id="{6553EEB0-11DE-0A6F-080F-C6342A8D8C88}"/>
                  </a:ext>
                </a:extLst>
              </p:cNvPr>
              <p:cNvSpPr txBox="1"/>
              <p:nvPr/>
            </p:nvSpPr>
            <p:spPr>
              <a:xfrm>
                <a:off x="101600" y="-47625"/>
                <a:ext cx="434484" cy="364733"/>
              </a:xfrm>
              <a:prstGeom prst="rect">
                <a:avLst/>
              </a:prstGeom>
            </p:spPr>
            <p:txBody>
              <a:bodyPr lIns="50800" tIns="50800" rIns="50800" bIns="50800" rtlCol="0" anchor="ctr"/>
              <a:lstStyle/>
              <a:p>
                <a:pPr algn="ctr">
                  <a:lnSpc>
                    <a:spcPts val="3079"/>
                  </a:lnSpc>
                </a:pPr>
                <a:endParaRPr/>
              </a:p>
            </p:txBody>
          </p:sp>
        </p:grpSp>
        <p:grpSp>
          <p:nvGrpSpPr>
            <p:cNvPr id="76" name="Group 72">
              <a:extLst>
                <a:ext uri="{FF2B5EF4-FFF2-40B4-BE49-F238E27FC236}">
                  <a16:creationId xmlns:a16="http://schemas.microsoft.com/office/drawing/2014/main" id="{2500F1CC-930F-B0E1-07EF-023E9D529A3D}"/>
                </a:ext>
              </a:extLst>
            </p:cNvPr>
            <p:cNvGrpSpPr/>
            <p:nvPr/>
          </p:nvGrpSpPr>
          <p:grpSpPr>
            <a:xfrm>
              <a:off x="3479228" y="7909769"/>
              <a:ext cx="3191071" cy="1586859"/>
              <a:chOff x="0" y="0"/>
              <a:chExt cx="637684" cy="317108"/>
            </a:xfrm>
          </p:grpSpPr>
          <p:sp>
            <p:nvSpPr>
              <p:cNvPr id="77" name="Freeform 73">
                <a:extLst>
                  <a:ext uri="{FF2B5EF4-FFF2-40B4-BE49-F238E27FC236}">
                    <a16:creationId xmlns:a16="http://schemas.microsoft.com/office/drawing/2014/main" id="{EEA4B128-6E8C-A334-119D-5EBBC899B63F}"/>
                  </a:ext>
                </a:extLst>
              </p:cNvPr>
              <p:cNvSpPr/>
              <p:nvPr/>
            </p:nvSpPr>
            <p:spPr>
              <a:xfrm>
                <a:off x="0" y="0"/>
                <a:ext cx="637684" cy="317108"/>
              </a:xfrm>
              <a:custGeom>
                <a:avLst/>
                <a:gdLst/>
                <a:ahLst/>
                <a:cxnLst/>
                <a:rect l="l" t="t" r="r" b="b"/>
                <a:pathLst>
                  <a:path w="637684" h="317108">
                    <a:moveTo>
                      <a:pt x="203200" y="0"/>
                    </a:moveTo>
                    <a:lnTo>
                      <a:pt x="637684" y="0"/>
                    </a:lnTo>
                    <a:lnTo>
                      <a:pt x="434484" y="317108"/>
                    </a:lnTo>
                    <a:lnTo>
                      <a:pt x="0" y="317108"/>
                    </a:lnTo>
                    <a:lnTo>
                      <a:pt x="203200" y="0"/>
                    </a:lnTo>
                    <a:close/>
                  </a:path>
                </a:pathLst>
              </a:custGeom>
              <a:solidFill>
                <a:srgbClr val="639C9D"/>
              </a:solidFill>
            </p:spPr>
            <p:txBody>
              <a:bodyPr/>
              <a:lstStyle/>
              <a:p>
                <a:endParaRPr lang="en-US"/>
              </a:p>
            </p:txBody>
          </p:sp>
          <p:sp>
            <p:nvSpPr>
              <p:cNvPr id="78" name="TextBox 74">
                <a:extLst>
                  <a:ext uri="{FF2B5EF4-FFF2-40B4-BE49-F238E27FC236}">
                    <a16:creationId xmlns:a16="http://schemas.microsoft.com/office/drawing/2014/main" id="{7EEE9C31-8F8E-8816-2C45-6FFC5F5F37FA}"/>
                  </a:ext>
                </a:extLst>
              </p:cNvPr>
              <p:cNvSpPr txBox="1"/>
              <p:nvPr/>
            </p:nvSpPr>
            <p:spPr>
              <a:xfrm>
                <a:off x="101600" y="-47625"/>
                <a:ext cx="434484" cy="364733"/>
              </a:xfrm>
              <a:prstGeom prst="rect">
                <a:avLst/>
              </a:prstGeom>
            </p:spPr>
            <p:txBody>
              <a:bodyPr lIns="50800" tIns="50800" rIns="50800" bIns="50800" rtlCol="0" anchor="ctr"/>
              <a:lstStyle/>
              <a:p>
                <a:pPr algn="ctr">
                  <a:lnSpc>
                    <a:spcPts val="3079"/>
                  </a:lnSpc>
                </a:pPr>
                <a:endParaRPr/>
              </a:p>
            </p:txBody>
          </p:sp>
        </p:grpSp>
        <p:sp>
          <p:nvSpPr>
            <p:cNvPr id="85" name="TextBox 84">
              <a:extLst>
                <a:ext uri="{FF2B5EF4-FFF2-40B4-BE49-F238E27FC236}">
                  <a16:creationId xmlns:a16="http://schemas.microsoft.com/office/drawing/2014/main" id="{5077F86C-391E-7797-15D4-CFA36B511E93}"/>
                </a:ext>
              </a:extLst>
            </p:cNvPr>
            <p:cNvSpPr txBox="1"/>
            <p:nvPr/>
          </p:nvSpPr>
          <p:spPr>
            <a:xfrm>
              <a:off x="751626" y="4858003"/>
              <a:ext cx="6320579" cy="615553"/>
            </a:xfrm>
            <a:prstGeom prst="rect">
              <a:avLst/>
            </a:prstGeom>
          </p:spPr>
          <p:txBody>
            <a:bodyPr wrap="square" lIns="0" tIns="0" rIns="0" bIns="0" rtlCol="0" anchor="t">
              <a:spAutoFit/>
            </a:bodyPr>
            <a:lstStyle/>
            <a:p>
              <a:pPr marL="0" lvl="1" indent="0" algn="l">
                <a:spcBef>
                  <a:spcPct val="0"/>
                </a:spcBef>
              </a:pPr>
              <a:r>
                <a:rPr lang="en-US" sz="4000" b="1">
                  <a:solidFill>
                    <a:schemeClr val="bg2">
                      <a:lumMod val="10000"/>
                    </a:schemeClr>
                  </a:solidFill>
                </a:rPr>
                <a:t>Economic Disparities</a:t>
              </a:r>
              <a:endParaRPr lang="en-US" sz="4000" b="1" spc="64">
                <a:solidFill>
                  <a:srgbClr val="000000"/>
                </a:solidFill>
                <a:latin typeface="DM Sans Bold"/>
                <a:ea typeface="DM Sans Bold"/>
                <a:cs typeface="DM Sans Bold"/>
                <a:sym typeface="DM Sans Bold"/>
              </a:endParaRPr>
            </a:p>
          </p:txBody>
        </p:sp>
        <p:sp>
          <p:nvSpPr>
            <p:cNvPr id="91" name="TextBox 90">
              <a:extLst>
                <a:ext uri="{FF2B5EF4-FFF2-40B4-BE49-F238E27FC236}">
                  <a16:creationId xmlns:a16="http://schemas.microsoft.com/office/drawing/2014/main" id="{C4ACA795-0366-D35A-2414-B560103774A9}"/>
                </a:ext>
              </a:extLst>
            </p:cNvPr>
            <p:cNvSpPr txBox="1"/>
            <p:nvPr/>
          </p:nvSpPr>
          <p:spPr>
            <a:xfrm>
              <a:off x="751626" y="5734709"/>
              <a:ext cx="5540443" cy="1231106"/>
            </a:xfrm>
            <a:prstGeom prst="rect">
              <a:avLst/>
            </a:prstGeom>
          </p:spPr>
          <p:txBody>
            <a:bodyPr lIns="0" tIns="0" rIns="0" bIns="0" rtlCol="0" anchor="t">
              <a:spAutoFit/>
            </a:bodyPr>
            <a:lstStyle/>
            <a:p>
              <a:pPr marL="0" lvl="0" indent="0" algn="l">
                <a:spcBef>
                  <a:spcPct val="0"/>
                </a:spcBef>
              </a:pPr>
              <a:r>
                <a:rPr lang="en-US" sz="4000">
                  <a:solidFill>
                    <a:schemeClr val="bg2">
                      <a:lumMod val="10000"/>
                    </a:schemeClr>
                  </a:solidFill>
                </a:rPr>
                <a:t>Limited financial independence</a:t>
              </a:r>
              <a:endParaRPr lang="en-US" sz="3600" u="none" strike="noStrike">
                <a:solidFill>
                  <a:srgbClr val="2B2B2B"/>
                </a:solidFill>
                <a:latin typeface="Roboto"/>
                <a:ea typeface="Roboto"/>
                <a:cs typeface="Roboto"/>
                <a:sym typeface="Roboto"/>
              </a:endParaRPr>
            </a:p>
          </p:txBody>
        </p:sp>
        <p:sp>
          <p:nvSpPr>
            <p:cNvPr id="97" name="TextBox 96">
              <a:extLst>
                <a:ext uri="{FF2B5EF4-FFF2-40B4-BE49-F238E27FC236}">
                  <a16:creationId xmlns:a16="http://schemas.microsoft.com/office/drawing/2014/main" id="{F0ED0904-E03D-9620-C808-9B8BEE421543}"/>
                </a:ext>
              </a:extLst>
            </p:cNvPr>
            <p:cNvSpPr txBox="1"/>
            <p:nvPr/>
          </p:nvSpPr>
          <p:spPr>
            <a:xfrm>
              <a:off x="1115043" y="3326123"/>
              <a:ext cx="860022" cy="362407"/>
            </a:xfrm>
            <a:prstGeom prst="rect">
              <a:avLst/>
            </a:prstGeom>
          </p:spPr>
          <p:txBody>
            <a:bodyPr lIns="0" tIns="0" rIns="0" bIns="0" rtlCol="0" anchor="t">
              <a:spAutoFit/>
            </a:bodyPr>
            <a:lstStyle/>
            <a:p>
              <a:pPr algn="ctr">
                <a:lnSpc>
                  <a:spcPts val="3080"/>
                </a:lnSpc>
              </a:pPr>
              <a:r>
                <a:rPr lang="en-US" sz="2200" b="1" spc="92">
                  <a:solidFill>
                    <a:srgbClr val="327576"/>
                  </a:solidFill>
                  <a:latin typeface="DM Sans Bold"/>
                  <a:ea typeface="DM Sans Bold"/>
                  <a:cs typeface="DM Sans Bold"/>
                  <a:sym typeface="DM Sans Bold"/>
                </a:rPr>
                <a:t>07</a:t>
              </a:r>
            </a:p>
          </p:txBody>
        </p:sp>
        <p:sp>
          <p:nvSpPr>
            <p:cNvPr id="98" name="TextBox 97">
              <a:extLst>
                <a:ext uri="{FF2B5EF4-FFF2-40B4-BE49-F238E27FC236}">
                  <a16:creationId xmlns:a16="http://schemas.microsoft.com/office/drawing/2014/main" id="{9EE5B5F8-1E6B-424C-4BE5-2D168D26B306}"/>
                </a:ext>
              </a:extLst>
            </p:cNvPr>
            <p:cNvSpPr txBox="1"/>
            <p:nvPr/>
          </p:nvSpPr>
          <p:spPr>
            <a:xfrm>
              <a:off x="8794920" y="3326123"/>
              <a:ext cx="860022" cy="362407"/>
            </a:xfrm>
            <a:prstGeom prst="rect">
              <a:avLst/>
            </a:prstGeom>
          </p:spPr>
          <p:txBody>
            <a:bodyPr lIns="0" tIns="0" rIns="0" bIns="0" rtlCol="0" anchor="t">
              <a:spAutoFit/>
            </a:bodyPr>
            <a:lstStyle/>
            <a:p>
              <a:pPr algn="ctr">
                <a:lnSpc>
                  <a:spcPts val="3080"/>
                </a:lnSpc>
              </a:pPr>
              <a:r>
                <a:rPr lang="en-US" sz="2200" b="1" spc="92">
                  <a:solidFill>
                    <a:srgbClr val="327576"/>
                  </a:solidFill>
                  <a:latin typeface="DM Sans Bold"/>
                  <a:ea typeface="DM Sans Bold"/>
                  <a:cs typeface="DM Sans Bold"/>
                  <a:sym typeface="DM Sans Bold"/>
                </a:rPr>
                <a:t>08</a:t>
              </a:r>
            </a:p>
          </p:txBody>
        </p:sp>
        <p:sp>
          <p:nvSpPr>
            <p:cNvPr id="99" name="TextBox 98">
              <a:extLst>
                <a:ext uri="{FF2B5EF4-FFF2-40B4-BE49-F238E27FC236}">
                  <a16:creationId xmlns:a16="http://schemas.microsoft.com/office/drawing/2014/main" id="{1E4DC3C8-E470-EAB4-16B5-1F7D706B7042}"/>
                </a:ext>
              </a:extLst>
            </p:cNvPr>
            <p:cNvSpPr txBox="1"/>
            <p:nvPr/>
          </p:nvSpPr>
          <p:spPr>
            <a:xfrm>
              <a:off x="16470251" y="3326123"/>
              <a:ext cx="860022" cy="362407"/>
            </a:xfrm>
            <a:prstGeom prst="rect">
              <a:avLst/>
            </a:prstGeom>
          </p:spPr>
          <p:txBody>
            <a:bodyPr lIns="0" tIns="0" rIns="0" bIns="0" rtlCol="0" anchor="t">
              <a:spAutoFit/>
            </a:bodyPr>
            <a:lstStyle/>
            <a:p>
              <a:pPr algn="ctr">
                <a:lnSpc>
                  <a:spcPts val="3080"/>
                </a:lnSpc>
              </a:pPr>
              <a:r>
                <a:rPr lang="en-US" sz="2200" b="1" spc="92">
                  <a:solidFill>
                    <a:srgbClr val="327576"/>
                  </a:solidFill>
                  <a:latin typeface="DM Sans Bold"/>
                  <a:ea typeface="DM Sans Bold"/>
                  <a:cs typeface="DM Sans Bold"/>
                  <a:sym typeface="DM Sans Bold"/>
                </a:rPr>
                <a:t>09</a:t>
              </a:r>
            </a:p>
          </p:txBody>
        </p:sp>
        <p:sp>
          <p:nvSpPr>
            <p:cNvPr id="100" name="TextBox 99">
              <a:extLst>
                <a:ext uri="{FF2B5EF4-FFF2-40B4-BE49-F238E27FC236}">
                  <a16:creationId xmlns:a16="http://schemas.microsoft.com/office/drawing/2014/main" id="{E91EF866-C754-E194-07D3-65B40B9F9858}"/>
                </a:ext>
              </a:extLst>
            </p:cNvPr>
            <p:cNvSpPr txBox="1"/>
            <p:nvPr/>
          </p:nvSpPr>
          <p:spPr>
            <a:xfrm>
              <a:off x="8794920" y="8295131"/>
              <a:ext cx="860022" cy="362407"/>
            </a:xfrm>
            <a:prstGeom prst="rect">
              <a:avLst/>
            </a:prstGeom>
          </p:spPr>
          <p:txBody>
            <a:bodyPr lIns="0" tIns="0" rIns="0" bIns="0" rtlCol="0" anchor="t">
              <a:spAutoFit/>
            </a:bodyPr>
            <a:lstStyle/>
            <a:p>
              <a:pPr algn="ctr">
                <a:lnSpc>
                  <a:spcPts val="3080"/>
                </a:lnSpc>
              </a:pPr>
              <a:r>
                <a:rPr lang="en-US" sz="2200" b="1" spc="92">
                  <a:solidFill>
                    <a:srgbClr val="327576"/>
                  </a:solidFill>
                  <a:latin typeface="DM Sans Bold"/>
                  <a:ea typeface="DM Sans Bold"/>
                  <a:cs typeface="DM Sans Bold"/>
                  <a:sym typeface="DM Sans Bold"/>
                </a:rPr>
                <a:t>11</a:t>
              </a:r>
            </a:p>
          </p:txBody>
        </p:sp>
        <p:sp>
          <p:nvSpPr>
            <p:cNvPr id="102" name="TextBox 101">
              <a:extLst>
                <a:ext uri="{FF2B5EF4-FFF2-40B4-BE49-F238E27FC236}">
                  <a16:creationId xmlns:a16="http://schemas.microsoft.com/office/drawing/2014/main" id="{BCB8EFE8-B23F-DC04-986C-8917A6869944}"/>
                </a:ext>
              </a:extLst>
            </p:cNvPr>
            <p:cNvSpPr txBox="1"/>
            <p:nvPr/>
          </p:nvSpPr>
          <p:spPr>
            <a:xfrm>
              <a:off x="1115043" y="8335549"/>
              <a:ext cx="860022" cy="362407"/>
            </a:xfrm>
            <a:prstGeom prst="rect">
              <a:avLst/>
            </a:prstGeom>
          </p:spPr>
          <p:txBody>
            <a:bodyPr lIns="0" tIns="0" rIns="0" bIns="0" rtlCol="0" anchor="t">
              <a:spAutoFit/>
            </a:bodyPr>
            <a:lstStyle/>
            <a:p>
              <a:pPr algn="ctr">
                <a:lnSpc>
                  <a:spcPts val="3080"/>
                </a:lnSpc>
              </a:pPr>
              <a:r>
                <a:rPr lang="en-US" sz="2200" b="1" spc="92">
                  <a:solidFill>
                    <a:srgbClr val="327576"/>
                  </a:solidFill>
                  <a:latin typeface="DM Sans Bold"/>
                  <a:ea typeface="DM Sans Bold"/>
                  <a:cs typeface="DM Sans Bold"/>
                  <a:sym typeface="DM Sans Bold"/>
                </a:rPr>
                <a:t>10</a:t>
              </a:r>
            </a:p>
          </p:txBody>
        </p:sp>
        <p:sp>
          <p:nvSpPr>
            <p:cNvPr id="106" name="TextBox 105">
              <a:extLst>
                <a:ext uri="{FF2B5EF4-FFF2-40B4-BE49-F238E27FC236}">
                  <a16:creationId xmlns:a16="http://schemas.microsoft.com/office/drawing/2014/main" id="{4818232A-1882-A90D-0398-92C9A709E180}"/>
                </a:ext>
              </a:extLst>
            </p:cNvPr>
            <p:cNvSpPr txBox="1"/>
            <p:nvPr/>
          </p:nvSpPr>
          <p:spPr>
            <a:xfrm>
              <a:off x="8431500" y="4862607"/>
              <a:ext cx="7675332" cy="1231106"/>
            </a:xfrm>
            <a:prstGeom prst="rect">
              <a:avLst/>
            </a:prstGeom>
          </p:spPr>
          <p:txBody>
            <a:bodyPr wrap="square" lIns="0" tIns="0" rIns="0" bIns="0" rtlCol="0" anchor="t">
              <a:spAutoFit/>
            </a:bodyPr>
            <a:lstStyle/>
            <a:p>
              <a:pPr marL="0" lvl="1" indent="0" algn="l">
                <a:spcBef>
                  <a:spcPct val="0"/>
                </a:spcBef>
              </a:pPr>
              <a:r>
                <a:rPr lang="en-US" sz="4000" b="1">
                  <a:solidFill>
                    <a:schemeClr val="bg2">
                      <a:lumMod val="10000"/>
                    </a:schemeClr>
                  </a:solidFill>
                </a:rPr>
                <a:t>Lack of Gender-Sensitive Services</a:t>
              </a:r>
              <a:endParaRPr lang="en-US" sz="4000" b="1" spc="64">
                <a:solidFill>
                  <a:srgbClr val="000000"/>
                </a:solidFill>
                <a:latin typeface="DM Sans Bold"/>
                <a:ea typeface="DM Sans Bold"/>
                <a:cs typeface="DM Sans Bold"/>
                <a:sym typeface="DM Sans Bold"/>
              </a:endParaRPr>
            </a:p>
          </p:txBody>
        </p:sp>
        <p:sp>
          <p:nvSpPr>
            <p:cNvPr id="107" name="TextBox 106">
              <a:extLst>
                <a:ext uri="{FF2B5EF4-FFF2-40B4-BE49-F238E27FC236}">
                  <a16:creationId xmlns:a16="http://schemas.microsoft.com/office/drawing/2014/main" id="{589CC922-22C0-C2E0-999B-C7B0351A0DD6}"/>
                </a:ext>
              </a:extLst>
            </p:cNvPr>
            <p:cNvSpPr txBox="1"/>
            <p:nvPr/>
          </p:nvSpPr>
          <p:spPr>
            <a:xfrm>
              <a:off x="8399717" y="5971181"/>
              <a:ext cx="7822439" cy="1846659"/>
            </a:xfrm>
            <a:prstGeom prst="rect">
              <a:avLst/>
            </a:prstGeom>
          </p:spPr>
          <p:txBody>
            <a:bodyPr wrap="square" lIns="0" tIns="0" rIns="0" bIns="0" rtlCol="0" anchor="t">
              <a:spAutoFit/>
            </a:bodyPr>
            <a:lstStyle/>
            <a:p>
              <a:pPr marL="0" lvl="0" indent="0" algn="l">
                <a:spcBef>
                  <a:spcPct val="0"/>
                </a:spcBef>
              </a:pPr>
              <a:r>
                <a:rPr lang="en-US" sz="4000" dirty="0">
                  <a:solidFill>
                    <a:schemeClr val="bg2">
                      <a:lumMod val="10000"/>
                    </a:schemeClr>
                  </a:solidFill>
                </a:rPr>
                <a:t>Women, person with disabilities, and gender-diverse individuals struggle to access help.</a:t>
              </a:r>
              <a:endParaRPr lang="en-US" sz="3600" u="none" strike="noStrike" dirty="0">
                <a:solidFill>
                  <a:srgbClr val="2B2B2B"/>
                </a:solidFill>
                <a:latin typeface="Roboto"/>
                <a:ea typeface="Roboto"/>
                <a:cs typeface="Roboto"/>
                <a:sym typeface="Roboto"/>
              </a:endParaRPr>
            </a:p>
          </p:txBody>
        </p:sp>
        <p:sp>
          <p:nvSpPr>
            <p:cNvPr id="108" name="TextBox 107">
              <a:extLst>
                <a:ext uri="{FF2B5EF4-FFF2-40B4-BE49-F238E27FC236}">
                  <a16:creationId xmlns:a16="http://schemas.microsoft.com/office/drawing/2014/main" id="{647A9B63-4D4A-FC18-2B2A-443937D0FB11}"/>
                </a:ext>
              </a:extLst>
            </p:cNvPr>
            <p:cNvSpPr txBox="1"/>
            <p:nvPr/>
          </p:nvSpPr>
          <p:spPr>
            <a:xfrm>
              <a:off x="16106832" y="4899679"/>
              <a:ext cx="7675332" cy="615553"/>
            </a:xfrm>
            <a:prstGeom prst="rect">
              <a:avLst/>
            </a:prstGeom>
          </p:spPr>
          <p:txBody>
            <a:bodyPr wrap="square" lIns="0" tIns="0" rIns="0" bIns="0" rtlCol="0" anchor="t">
              <a:spAutoFit/>
            </a:bodyPr>
            <a:lstStyle/>
            <a:p>
              <a:pPr marL="0" lvl="1" indent="0" algn="l">
                <a:spcBef>
                  <a:spcPct val="0"/>
                </a:spcBef>
              </a:pPr>
              <a:r>
                <a:rPr lang="en-US" sz="4000" b="1">
                  <a:solidFill>
                    <a:schemeClr val="bg2">
                      <a:lumMod val="10000"/>
                    </a:schemeClr>
                  </a:solidFill>
                </a:rPr>
                <a:t>Male-Dominated Society</a:t>
              </a:r>
              <a:endParaRPr lang="en-US" sz="4000" b="1" spc="64">
                <a:solidFill>
                  <a:srgbClr val="000000"/>
                </a:solidFill>
                <a:latin typeface="DM Sans Bold"/>
                <a:ea typeface="DM Sans Bold"/>
                <a:cs typeface="DM Sans Bold"/>
                <a:sym typeface="DM Sans Bold"/>
              </a:endParaRPr>
            </a:p>
          </p:txBody>
        </p:sp>
        <p:sp>
          <p:nvSpPr>
            <p:cNvPr id="109" name="TextBox 108">
              <a:extLst>
                <a:ext uri="{FF2B5EF4-FFF2-40B4-BE49-F238E27FC236}">
                  <a16:creationId xmlns:a16="http://schemas.microsoft.com/office/drawing/2014/main" id="{EF082887-A037-DEEC-086A-815F31AD0585}"/>
                </a:ext>
              </a:extLst>
            </p:cNvPr>
            <p:cNvSpPr txBox="1"/>
            <p:nvPr/>
          </p:nvSpPr>
          <p:spPr>
            <a:xfrm>
              <a:off x="16106832" y="5714820"/>
              <a:ext cx="7822439" cy="1231106"/>
            </a:xfrm>
            <a:prstGeom prst="rect">
              <a:avLst/>
            </a:prstGeom>
          </p:spPr>
          <p:txBody>
            <a:bodyPr wrap="square" lIns="0" tIns="0" rIns="0" bIns="0" rtlCol="0" anchor="t">
              <a:spAutoFit/>
            </a:bodyPr>
            <a:lstStyle/>
            <a:p>
              <a:pPr marL="0" lvl="0" indent="0" algn="l">
                <a:spcBef>
                  <a:spcPct val="0"/>
                </a:spcBef>
              </a:pPr>
              <a:r>
                <a:rPr lang="en-US" sz="4000">
                  <a:solidFill>
                    <a:schemeClr val="bg2">
                      <a:lumMod val="10000"/>
                    </a:schemeClr>
                  </a:solidFill>
                </a:rPr>
                <a:t>Women’s opinions are undervalued</a:t>
              </a:r>
              <a:endParaRPr lang="en-US" sz="3600" u="none" strike="noStrike">
                <a:solidFill>
                  <a:srgbClr val="2B2B2B"/>
                </a:solidFill>
                <a:latin typeface="Roboto"/>
                <a:ea typeface="Roboto"/>
                <a:cs typeface="Roboto"/>
                <a:sym typeface="Roboto"/>
              </a:endParaRPr>
            </a:p>
          </p:txBody>
        </p:sp>
        <p:sp>
          <p:nvSpPr>
            <p:cNvPr id="114" name="TextBox 113">
              <a:extLst>
                <a:ext uri="{FF2B5EF4-FFF2-40B4-BE49-F238E27FC236}">
                  <a16:creationId xmlns:a16="http://schemas.microsoft.com/office/drawing/2014/main" id="{546653F0-DC31-82C8-795A-C8F1F9CB4CE5}"/>
                </a:ext>
              </a:extLst>
            </p:cNvPr>
            <p:cNvSpPr txBox="1"/>
            <p:nvPr/>
          </p:nvSpPr>
          <p:spPr>
            <a:xfrm>
              <a:off x="751626" y="9761079"/>
              <a:ext cx="6917535" cy="1231106"/>
            </a:xfrm>
            <a:prstGeom prst="rect">
              <a:avLst/>
            </a:prstGeom>
          </p:spPr>
          <p:txBody>
            <a:bodyPr wrap="square" lIns="0" tIns="0" rIns="0" bIns="0" rtlCol="0" anchor="t">
              <a:spAutoFit/>
            </a:bodyPr>
            <a:lstStyle/>
            <a:p>
              <a:pPr marL="0" lvl="1" indent="0" algn="l">
                <a:spcBef>
                  <a:spcPct val="0"/>
                </a:spcBef>
              </a:pPr>
              <a:r>
                <a:rPr lang="en-US" sz="4000" b="1">
                  <a:solidFill>
                    <a:schemeClr val="bg2">
                      <a:lumMod val="10000"/>
                    </a:schemeClr>
                  </a:solidFill>
                </a:rPr>
                <a:t>Limited Political Representation</a:t>
              </a:r>
              <a:endParaRPr lang="en-US" sz="4000" b="1" spc="64">
                <a:solidFill>
                  <a:srgbClr val="000000"/>
                </a:solidFill>
                <a:latin typeface="DM Sans Bold"/>
                <a:ea typeface="DM Sans Bold"/>
                <a:cs typeface="DM Sans Bold"/>
                <a:sym typeface="DM Sans Bold"/>
              </a:endParaRPr>
            </a:p>
          </p:txBody>
        </p:sp>
        <p:sp>
          <p:nvSpPr>
            <p:cNvPr id="115" name="TextBox 114">
              <a:extLst>
                <a:ext uri="{FF2B5EF4-FFF2-40B4-BE49-F238E27FC236}">
                  <a16:creationId xmlns:a16="http://schemas.microsoft.com/office/drawing/2014/main" id="{90ABA019-0880-3C88-55DD-8BD8A7DFAD93}"/>
                </a:ext>
              </a:extLst>
            </p:cNvPr>
            <p:cNvSpPr txBox="1"/>
            <p:nvPr/>
          </p:nvSpPr>
          <p:spPr>
            <a:xfrm>
              <a:off x="751626" y="10962132"/>
              <a:ext cx="6320579" cy="1231106"/>
            </a:xfrm>
            <a:prstGeom prst="rect">
              <a:avLst/>
            </a:prstGeom>
          </p:spPr>
          <p:txBody>
            <a:bodyPr wrap="square" lIns="0" tIns="0" rIns="0" bIns="0" rtlCol="0" anchor="t">
              <a:spAutoFit/>
            </a:bodyPr>
            <a:lstStyle/>
            <a:p>
              <a:pPr algn="l"/>
              <a:r>
                <a:rPr lang="en-US" sz="4000">
                  <a:solidFill>
                    <a:schemeClr val="bg2">
                      <a:lumMod val="10000"/>
                    </a:schemeClr>
                  </a:solidFill>
                </a:rPr>
                <a:t>Few women in leadership roles</a:t>
              </a:r>
            </a:p>
          </p:txBody>
        </p:sp>
        <p:sp>
          <p:nvSpPr>
            <p:cNvPr id="116" name="TextBox 115">
              <a:extLst>
                <a:ext uri="{FF2B5EF4-FFF2-40B4-BE49-F238E27FC236}">
                  <a16:creationId xmlns:a16="http://schemas.microsoft.com/office/drawing/2014/main" id="{BB81BDDE-1878-77CD-C596-7DB66DAA89C3}"/>
                </a:ext>
              </a:extLst>
            </p:cNvPr>
            <p:cNvSpPr txBox="1"/>
            <p:nvPr/>
          </p:nvSpPr>
          <p:spPr>
            <a:xfrm>
              <a:off x="8431500" y="9765683"/>
              <a:ext cx="7675332" cy="615553"/>
            </a:xfrm>
            <a:prstGeom prst="rect">
              <a:avLst/>
            </a:prstGeom>
          </p:spPr>
          <p:txBody>
            <a:bodyPr wrap="square" lIns="0" tIns="0" rIns="0" bIns="0" rtlCol="0" anchor="t">
              <a:spAutoFit/>
            </a:bodyPr>
            <a:lstStyle/>
            <a:p>
              <a:pPr marL="0" lvl="1" indent="0" algn="l">
                <a:spcBef>
                  <a:spcPct val="0"/>
                </a:spcBef>
              </a:pPr>
              <a:r>
                <a:rPr lang="en-US" sz="4000" b="1">
                  <a:solidFill>
                    <a:schemeClr val="bg2">
                      <a:lumMod val="10000"/>
                    </a:schemeClr>
                  </a:solidFill>
                </a:rPr>
                <a:t>Cultural &amp; Power Imbalances</a:t>
              </a:r>
              <a:endParaRPr lang="en-US" sz="4000" b="1" spc="64">
                <a:solidFill>
                  <a:srgbClr val="000000"/>
                </a:solidFill>
                <a:latin typeface="DM Sans Bold"/>
                <a:ea typeface="DM Sans Bold"/>
                <a:cs typeface="DM Sans Bold"/>
                <a:sym typeface="DM Sans Bold"/>
              </a:endParaRPr>
            </a:p>
          </p:txBody>
        </p:sp>
        <p:sp>
          <p:nvSpPr>
            <p:cNvPr id="117" name="TextBox 116">
              <a:extLst>
                <a:ext uri="{FF2B5EF4-FFF2-40B4-BE49-F238E27FC236}">
                  <a16:creationId xmlns:a16="http://schemas.microsoft.com/office/drawing/2014/main" id="{39AE317C-59F4-D677-9D50-C5D61CA6CF57}"/>
                </a:ext>
              </a:extLst>
            </p:cNvPr>
            <p:cNvSpPr txBox="1"/>
            <p:nvPr/>
          </p:nvSpPr>
          <p:spPr>
            <a:xfrm>
              <a:off x="8431500" y="10580824"/>
              <a:ext cx="7822439" cy="1231106"/>
            </a:xfrm>
            <a:prstGeom prst="rect">
              <a:avLst/>
            </a:prstGeom>
          </p:spPr>
          <p:txBody>
            <a:bodyPr wrap="square" lIns="0" tIns="0" rIns="0" bIns="0" rtlCol="0" anchor="t">
              <a:spAutoFit/>
            </a:bodyPr>
            <a:lstStyle/>
            <a:p>
              <a:pPr marL="0" lvl="0" indent="0" algn="l">
                <a:spcBef>
                  <a:spcPct val="0"/>
                </a:spcBef>
              </a:pPr>
              <a:r>
                <a:rPr lang="en-US" sz="4000">
                  <a:solidFill>
                    <a:schemeClr val="bg2">
                      <a:lumMod val="10000"/>
                    </a:schemeClr>
                  </a:solidFill>
                </a:rPr>
                <a:t>Social norms restrict female leadership</a:t>
              </a:r>
              <a:endParaRPr lang="en-US" sz="3600" u="none" strike="noStrike">
                <a:solidFill>
                  <a:srgbClr val="2B2B2B"/>
                </a:solidFill>
                <a:latin typeface="Roboto"/>
                <a:ea typeface="Roboto"/>
                <a:cs typeface="Roboto"/>
                <a:sym typeface="Roboto"/>
              </a:endParaRPr>
            </a:p>
          </p:txBody>
        </p:sp>
        <p:pic>
          <p:nvPicPr>
            <p:cNvPr id="5" name="Picture 4">
              <a:extLst>
                <a:ext uri="{FF2B5EF4-FFF2-40B4-BE49-F238E27FC236}">
                  <a16:creationId xmlns:a16="http://schemas.microsoft.com/office/drawing/2014/main" id="{14B12884-E753-90F9-0E3D-875995A43CF3}"/>
                </a:ext>
              </a:extLst>
            </p:cNvPr>
            <p:cNvPicPr>
              <a:picLocks noChangeAspect="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496975" y="3121897"/>
              <a:ext cx="1236731" cy="1236731"/>
            </a:xfrm>
            <a:prstGeom prst="rect">
              <a:avLst/>
            </a:prstGeom>
            <a:noFill/>
            <a:ln>
              <a:noFill/>
            </a:ln>
          </p:spPr>
        </p:pic>
        <p:pic>
          <p:nvPicPr>
            <p:cNvPr id="61" name="Picture 60">
              <a:extLst>
                <a:ext uri="{FF2B5EF4-FFF2-40B4-BE49-F238E27FC236}">
                  <a16:creationId xmlns:a16="http://schemas.microsoft.com/office/drawing/2014/main" id="{44E8A0D4-7EDF-65A6-774D-74ED0C3A3D4B}"/>
                </a:ext>
              </a:extLst>
            </p:cNvPr>
            <p:cNvPicPr>
              <a:picLocks noChangeAspect="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4456397" y="8090904"/>
              <a:ext cx="1236731" cy="1236731"/>
            </a:xfrm>
            <a:prstGeom prst="rect">
              <a:avLst/>
            </a:prstGeom>
            <a:noFill/>
            <a:ln>
              <a:noFill/>
            </a:ln>
          </p:spPr>
        </p:pic>
        <p:pic>
          <p:nvPicPr>
            <p:cNvPr id="64" name="Picture 63">
              <a:extLst>
                <a:ext uri="{FF2B5EF4-FFF2-40B4-BE49-F238E27FC236}">
                  <a16:creationId xmlns:a16="http://schemas.microsoft.com/office/drawing/2014/main" id="{7BC12CA7-A411-9EB6-74FE-84B142E86093}"/>
                </a:ext>
              </a:extLst>
            </p:cNvPr>
            <p:cNvPicPr>
              <a:picLocks noChangeAspect="1"/>
            </p:cNvPicPr>
            <p:nvPr/>
          </p:nvPicPr>
          <p:blipFill>
            <a:blip r:embed="rId5">
              <a:biLevel thresh="25000"/>
              <a:extLst>
                <a:ext uri="{28A0092B-C50C-407E-A947-70E740481C1C}">
                  <a14:useLocalDpi xmlns:a14="http://schemas.microsoft.com/office/drawing/2010/main" val="0"/>
                </a:ext>
              </a:extLst>
            </a:blip>
            <a:srcRect/>
            <a:stretch>
              <a:fillRect/>
            </a:stretch>
          </p:blipFill>
          <p:spPr bwMode="auto">
            <a:xfrm>
              <a:off x="19918259" y="2872070"/>
              <a:ext cx="1509472" cy="1509472"/>
            </a:xfrm>
            <a:prstGeom prst="rect">
              <a:avLst/>
            </a:prstGeom>
            <a:noFill/>
            <a:ln>
              <a:noFill/>
            </a:ln>
          </p:spPr>
        </p:pic>
        <p:pic>
          <p:nvPicPr>
            <p:cNvPr id="73" name="Picture 72">
              <a:extLst>
                <a:ext uri="{FF2B5EF4-FFF2-40B4-BE49-F238E27FC236}">
                  <a16:creationId xmlns:a16="http://schemas.microsoft.com/office/drawing/2014/main" id="{D63FD34B-AAB4-B47C-E56B-67E3C2D10CE4}"/>
                </a:ext>
              </a:extLst>
            </p:cNvPr>
            <p:cNvPicPr>
              <a:picLocks noChangeAspect="1"/>
            </p:cNvPicPr>
            <p:nvPr/>
          </p:nvPicPr>
          <p:blipFill>
            <a:blip r:embed="rId6">
              <a:biLevel thresh="25000"/>
              <a:extLst>
                <a:ext uri="{28A0092B-C50C-407E-A947-70E740481C1C}">
                  <a14:useLocalDpi xmlns:a14="http://schemas.microsoft.com/office/drawing/2010/main" val="0"/>
                </a:ext>
              </a:extLst>
            </a:blip>
            <a:srcRect/>
            <a:stretch>
              <a:fillRect/>
            </a:stretch>
          </p:blipFill>
          <p:spPr bwMode="auto">
            <a:xfrm>
              <a:off x="11992780" y="2794682"/>
              <a:ext cx="1586860" cy="1586860"/>
            </a:xfrm>
            <a:prstGeom prst="rect">
              <a:avLst/>
            </a:prstGeom>
            <a:noFill/>
            <a:ln>
              <a:noFill/>
            </a:ln>
          </p:spPr>
        </p:pic>
        <p:pic>
          <p:nvPicPr>
            <p:cNvPr id="79" name="Picture 78">
              <a:extLst>
                <a:ext uri="{FF2B5EF4-FFF2-40B4-BE49-F238E27FC236}">
                  <a16:creationId xmlns:a16="http://schemas.microsoft.com/office/drawing/2014/main" id="{71C64C85-50CA-582B-1324-6A5C36D2AB8F}"/>
                </a:ext>
              </a:extLst>
            </p:cNvPr>
            <p:cNvPicPr>
              <a:picLocks noChangeAspect="1"/>
            </p:cNvPicPr>
            <p:nvPr/>
          </p:nvPicPr>
          <p:blipFill>
            <a:blip r:embed="rId7">
              <a:biLevel thresh="25000"/>
              <a:extLst>
                <a:ext uri="{28A0092B-C50C-407E-A947-70E740481C1C}">
                  <a14:useLocalDpi xmlns:a14="http://schemas.microsoft.com/office/drawing/2010/main" val="0"/>
                </a:ext>
              </a:extLst>
            </a:blip>
            <a:srcRect/>
            <a:stretch>
              <a:fillRect/>
            </a:stretch>
          </p:blipFill>
          <p:spPr bwMode="auto">
            <a:xfrm>
              <a:off x="12192000" y="8039717"/>
              <a:ext cx="1236731" cy="1236731"/>
            </a:xfrm>
            <a:prstGeom prst="rect">
              <a:avLst/>
            </a:prstGeom>
            <a:noFill/>
            <a:ln>
              <a:noFill/>
            </a:ln>
          </p:spPr>
        </p:pic>
      </p:grpSp>
      <p:grpSp>
        <p:nvGrpSpPr>
          <p:cNvPr id="19" name="Group 18">
            <a:extLst>
              <a:ext uri="{FF2B5EF4-FFF2-40B4-BE49-F238E27FC236}">
                <a16:creationId xmlns:a16="http://schemas.microsoft.com/office/drawing/2014/main" id="{5E59A601-53F4-E796-1FC5-0D99AB0B9419}"/>
              </a:ext>
            </a:extLst>
          </p:cNvPr>
          <p:cNvGrpSpPr/>
          <p:nvPr/>
        </p:nvGrpSpPr>
        <p:grpSpPr>
          <a:xfrm>
            <a:off x="729031" y="12166350"/>
            <a:ext cx="22841932" cy="1502896"/>
            <a:chOff x="722129" y="88509"/>
            <a:chExt cx="22841932" cy="1502896"/>
          </a:xfrm>
        </p:grpSpPr>
        <p:pic>
          <p:nvPicPr>
            <p:cNvPr id="20" name="image1.png">
              <a:extLst>
                <a:ext uri="{FF2B5EF4-FFF2-40B4-BE49-F238E27FC236}">
                  <a16:creationId xmlns:a16="http://schemas.microsoft.com/office/drawing/2014/main" id="{1EE3E3A4-D0E0-3974-5C90-48B31C172E2D}"/>
                </a:ext>
              </a:extLst>
            </p:cNvPr>
            <p:cNvPicPr/>
            <p:nvPr/>
          </p:nvPicPr>
          <p:blipFill>
            <a:blip r:embed="rId8"/>
            <a:srcRect/>
            <a:stretch>
              <a:fillRect/>
            </a:stretch>
          </p:blipFill>
          <p:spPr>
            <a:xfrm>
              <a:off x="722129" y="277316"/>
              <a:ext cx="3189248" cy="983466"/>
            </a:xfrm>
            <a:prstGeom prst="rect">
              <a:avLst/>
            </a:prstGeom>
            <a:ln/>
          </p:spPr>
        </p:pic>
        <p:pic>
          <p:nvPicPr>
            <p:cNvPr id="21" name="Picture 20" descr="A red and green circle with a yellow map in it&#10;&#10;AI-generated content may be incorrect.">
              <a:extLst>
                <a:ext uri="{FF2B5EF4-FFF2-40B4-BE49-F238E27FC236}">
                  <a16:creationId xmlns:a16="http://schemas.microsoft.com/office/drawing/2014/main" id="{E5D3B070-2B59-44D5-9403-C649EE4DB997}"/>
                </a:ext>
              </a:extLst>
            </p:cNvPr>
            <p:cNvPicPr>
              <a:picLocks noChangeAspect="1"/>
            </p:cNvPicPr>
            <p:nvPr/>
          </p:nvPicPr>
          <p:blipFill>
            <a:blip r:embed="rId9"/>
            <a:stretch>
              <a:fillRect/>
            </a:stretch>
          </p:blipFill>
          <p:spPr>
            <a:xfrm>
              <a:off x="8184388" y="88509"/>
              <a:ext cx="1595135" cy="1502896"/>
            </a:xfrm>
            <a:prstGeom prst="rect">
              <a:avLst/>
            </a:prstGeom>
          </p:spPr>
        </p:pic>
        <p:pic>
          <p:nvPicPr>
            <p:cNvPr id="37" name="Picture 2">
              <a:extLst>
                <a:ext uri="{FF2B5EF4-FFF2-40B4-BE49-F238E27FC236}">
                  <a16:creationId xmlns:a16="http://schemas.microsoft.com/office/drawing/2014/main" id="{F3BE5386-1577-48E3-BF09-8EC206FD4C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945848" y="243635"/>
              <a:ext cx="3391235" cy="118589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a:extLst>
                <a:ext uri="{FF2B5EF4-FFF2-40B4-BE49-F238E27FC236}">
                  <a16:creationId xmlns:a16="http://schemas.microsoft.com/office/drawing/2014/main" id="{D929F8AF-3FFB-023E-76FC-F6213E2107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687874" y="243635"/>
              <a:ext cx="1876187" cy="11858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9087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F36115-9F03-788F-F9E0-E1B57A410036}"/>
              </a:ext>
            </a:extLst>
          </p:cNvPr>
          <p:cNvSpPr txBox="1"/>
          <p:nvPr/>
        </p:nvSpPr>
        <p:spPr>
          <a:xfrm>
            <a:off x="6099313" y="1152510"/>
            <a:ext cx="12185374"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7200" b="1">
                <a:solidFill>
                  <a:schemeClr val="bg2">
                    <a:lumMod val="10000"/>
                  </a:schemeClr>
                </a:solidFill>
              </a:rPr>
              <a:t>Impact</a:t>
            </a:r>
          </a:p>
        </p:txBody>
      </p:sp>
      <p:grpSp>
        <p:nvGrpSpPr>
          <p:cNvPr id="7" name="Group 3">
            <a:extLst>
              <a:ext uri="{FF2B5EF4-FFF2-40B4-BE49-F238E27FC236}">
                <a16:creationId xmlns:a16="http://schemas.microsoft.com/office/drawing/2014/main" id="{D38D39DF-FC36-EF71-8188-58B439FBACAE}"/>
              </a:ext>
            </a:extLst>
          </p:cNvPr>
          <p:cNvGrpSpPr/>
          <p:nvPr/>
        </p:nvGrpSpPr>
        <p:grpSpPr>
          <a:xfrm>
            <a:off x="895797" y="10150624"/>
            <a:ext cx="4090627" cy="486415"/>
            <a:chOff x="0" y="0"/>
            <a:chExt cx="827188" cy="98361"/>
          </a:xfrm>
        </p:grpSpPr>
        <p:sp>
          <p:nvSpPr>
            <p:cNvPr id="91" name="Freeform 4">
              <a:extLst>
                <a:ext uri="{FF2B5EF4-FFF2-40B4-BE49-F238E27FC236}">
                  <a16:creationId xmlns:a16="http://schemas.microsoft.com/office/drawing/2014/main" id="{A65AC123-2298-F5C0-96EE-B4A1958DDC71}"/>
                </a:ext>
              </a:extLst>
            </p:cNvPr>
            <p:cNvSpPr/>
            <p:nvPr/>
          </p:nvSpPr>
          <p:spPr>
            <a:xfrm>
              <a:off x="0" y="0"/>
              <a:ext cx="827188" cy="98361"/>
            </a:xfrm>
            <a:custGeom>
              <a:avLst/>
              <a:gdLst/>
              <a:ahLst/>
              <a:cxnLst/>
              <a:rect l="l" t="t" r="r" b="b"/>
              <a:pathLst>
                <a:path w="827188" h="98361">
                  <a:moveTo>
                    <a:pt x="41129" y="0"/>
                  </a:moveTo>
                  <a:lnTo>
                    <a:pt x="786059" y="0"/>
                  </a:lnTo>
                  <a:cubicBezTo>
                    <a:pt x="808774" y="0"/>
                    <a:pt x="827188" y="18414"/>
                    <a:pt x="827188" y="41129"/>
                  </a:cubicBezTo>
                  <a:lnTo>
                    <a:pt x="827188" y="57232"/>
                  </a:lnTo>
                  <a:cubicBezTo>
                    <a:pt x="827188" y="79947"/>
                    <a:pt x="808774" y="98361"/>
                    <a:pt x="786059" y="98361"/>
                  </a:cubicBezTo>
                  <a:lnTo>
                    <a:pt x="41129" y="98361"/>
                  </a:lnTo>
                  <a:cubicBezTo>
                    <a:pt x="18414" y="98361"/>
                    <a:pt x="0" y="79947"/>
                    <a:pt x="0" y="57232"/>
                  </a:cubicBezTo>
                  <a:lnTo>
                    <a:pt x="0" y="41129"/>
                  </a:lnTo>
                  <a:cubicBezTo>
                    <a:pt x="0" y="18414"/>
                    <a:pt x="18414" y="0"/>
                    <a:pt x="41129" y="0"/>
                  </a:cubicBezTo>
                  <a:close/>
                </a:path>
              </a:pathLst>
            </a:custGeom>
            <a:solidFill>
              <a:srgbClr val="235A5B"/>
            </a:solidFill>
          </p:spPr>
          <p:txBody>
            <a:bodyPr/>
            <a:lstStyle/>
            <a:p>
              <a:endParaRPr lang="en-US"/>
            </a:p>
          </p:txBody>
        </p:sp>
        <p:sp>
          <p:nvSpPr>
            <p:cNvPr id="92" name="TextBox 5">
              <a:extLst>
                <a:ext uri="{FF2B5EF4-FFF2-40B4-BE49-F238E27FC236}">
                  <a16:creationId xmlns:a16="http://schemas.microsoft.com/office/drawing/2014/main" id="{938A898E-EAEB-1223-493D-5E41D7F79178}"/>
                </a:ext>
              </a:extLst>
            </p:cNvPr>
            <p:cNvSpPr txBox="1"/>
            <p:nvPr/>
          </p:nvSpPr>
          <p:spPr>
            <a:xfrm>
              <a:off x="0" y="-38100"/>
              <a:ext cx="827188" cy="136461"/>
            </a:xfrm>
            <a:prstGeom prst="rect">
              <a:avLst/>
            </a:prstGeom>
          </p:spPr>
          <p:txBody>
            <a:bodyPr lIns="45667" tIns="45667" rIns="45667" bIns="45667" rtlCol="0" anchor="ctr"/>
            <a:lstStyle/>
            <a:p>
              <a:pPr algn="ctr">
                <a:lnSpc>
                  <a:spcPts val="2768"/>
                </a:lnSpc>
              </a:pPr>
              <a:endParaRPr/>
            </a:p>
          </p:txBody>
        </p:sp>
      </p:grpSp>
      <p:grpSp>
        <p:nvGrpSpPr>
          <p:cNvPr id="8" name="Group 6">
            <a:extLst>
              <a:ext uri="{FF2B5EF4-FFF2-40B4-BE49-F238E27FC236}">
                <a16:creationId xmlns:a16="http://schemas.microsoft.com/office/drawing/2014/main" id="{33B30A97-87A4-01A1-1A17-B55D60EB8592}"/>
              </a:ext>
            </a:extLst>
          </p:cNvPr>
          <p:cNvGrpSpPr/>
          <p:nvPr/>
        </p:nvGrpSpPr>
        <p:grpSpPr>
          <a:xfrm rot="10800000">
            <a:off x="895797" y="4254549"/>
            <a:ext cx="4090627" cy="5499090"/>
            <a:chOff x="0" y="0"/>
            <a:chExt cx="588338" cy="790911"/>
          </a:xfrm>
        </p:grpSpPr>
        <p:sp>
          <p:nvSpPr>
            <p:cNvPr id="89" name="Freeform 7">
              <a:extLst>
                <a:ext uri="{FF2B5EF4-FFF2-40B4-BE49-F238E27FC236}">
                  <a16:creationId xmlns:a16="http://schemas.microsoft.com/office/drawing/2014/main" id="{A32F3395-D960-9248-08ED-977A66444103}"/>
                </a:ext>
              </a:extLst>
            </p:cNvPr>
            <p:cNvSpPr/>
            <p:nvPr/>
          </p:nvSpPr>
          <p:spPr>
            <a:xfrm>
              <a:off x="0" y="0"/>
              <a:ext cx="588338" cy="786759"/>
            </a:xfrm>
            <a:custGeom>
              <a:avLst/>
              <a:gdLst/>
              <a:ahLst/>
              <a:cxnLst/>
              <a:rect l="l" t="t" r="r" b="b"/>
              <a:pathLst>
                <a:path w="588338" h="786759">
                  <a:moveTo>
                    <a:pt x="588338" y="32132"/>
                  </a:moveTo>
                  <a:lnTo>
                    <a:pt x="588338" y="644479"/>
                  </a:lnTo>
                  <a:cubicBezTo>
                    <a:pt x="588338" y="663850"/>
                    <a:pt x="576443" y="681232"/>
                    <a:pt x="558387" y="688248"/>
                  </a:cubicBezTo>
                  <a:lnTo>
                    <a:pt x="324119" y="779273"/>
                  </a:lnTo>
                  <a:cubicBezTo>
                    <a:pt x="304854" y="786759"/>
                    <a:pt x="283484" y="786759"/>
                    <a:pt x="264219" y="779273"/>
                  </a:cubicBezTo>
                  <a:lnTo>
                    <a:pt x="29950" y="688248"/>
                  </a:lnTo>
                  <a:cubicBezTo>
                    <a:pt x="11895" y="681232"/>
                    <a:pt x="0" y="663850"/>
                    <a:pt x="0" y="644479"/>
                  </a:cubicBezTo>
                  <a:lnTo>
                    <a:pt x="0" y="32132"/>
                  </a:lnTo>
                  <a:cubicBezTo>
                    <a:pt x="0" y="14386"/>
                    <a:pt x="14386" y="0"/>
                    <a:pt x="32132" y="0"/>
                  </a:cubicBezTo>
                  <a:lnTo>
                    <a:pt x="556206" y="0"/>
                  </a:lnTo>
                  <a:cubicBezTo>
                    <a:pt x="564728" y="0"/>
                    <a:pt x="572901" y="3385"/>
                    <a:pt x="578926" y="9411"/>
                  </a:cubicBezTo>
                  <a:cubicBezTo>
                    <a:pt x="584952" y="15437"/>
                    <a:pt x="588338" y="23610"/>
                    <a:pt x="588338" y="32132"/>
                  </a:cubicBezTo>
                  <a:close/>
                </a:path>
              </a:pathLst>
            </a:custGeom>
            <a:solidFill>
              <a:srgbClr val="235A5B"/>
            </a:solidFill>
          </p:spPr>
          <p:txBody>
            <a:bodyPr/>
            <a:lstStyle/>
            <a:p>
              <a:endParaRPr lang="en-US"/>
            </a:p>
          </p:txBody>
        </p:sp>
        <p:sp>
          <p:nvSpPr>
            <p:cNvPr id="90" name="TextBox 8">
              <a:extLst>
                <a:ext uri="{FF2B5EF4-FFF2-40B4-BE49-F238E27FC236}">
                  <a16:creationId xmlns:a16="http://schemas.microsoft.com/office/drawing/2014/main" id="{1B52647F-F4EE-01A8-2C2D-98DED243F518}"/>
                </a:ext>
              </a:extLst>
            </p:cNvPr>
            <p:cNvSpPr txBox="1"/>
            <p:nvPr/>
          </p:nvSpPr>
          <p:spPr>
            <a:xfrm>
              <a:off x="0" y="-38100"/>
              <a:ext cx="588338" cy="714711"/>
            </a:xfrm>
            <a:prstGeom prst="rect">
              <a:avLst/>
            </a:prstGeom>
          </p:spPr>
          <p:txBody>
            <a:bodyPr lIns="45667" tIns="45667" rIns="45667" bIns="45667" rtlCol="0" anchor="ctr"/>
            <a:lstStyle/>
            <a:p>
              <a:pPr algn="ctr">
                <a:lnSpc>
                  <a:spcPts val="2768"/>
                </a:lnSpc>
              </a:pPr>
              <a:endParaRPr/>
            </a:p>
          </p:txBody>
        </p:sp>
      </p:grpSp>
      <p:grpSp>
        <p:nvGrpSpPr>
          <p:cNvPr id="10" name="Group 9">
            <a:extLst>
              <a:ext uri="{FF2B5EF4-FFF2-40B4-BE49-F238E27FC236}">
                <a16:creationId xmlns:a16="http://schemas.microsoft.com/office/drawing/2014/main" id="{7A7BF8FD-66B3-72FA-FEE6-2D336EE455D9}"/>
              </a:ext>
            </a:extLst>
          </p:cNvPr>
          <p:cNvGrpSpPr/>
          <p:nvPr/>
        </p:nvGrpSpPr>
        <p:grpSpPr>
          <a:xfrm rot="10800000">
            <a:off x="5535119" y="4254549"/>
            <a:ext cx="4090627" cy="5499090"/>
            <a:chOff x="0" y="0"/>
            <a:chExt cx="588338" cy="790911"/>
          </a:xfrm>
        </p:grpSpPr>
        <p:sp>
          <p:nvSpPr>
            <p:cNvPr id="87" name="Freeform 10">
              <a:extLst>
                <a:ext uri="{FF2B5EF4-FFF2-40B4-BE49-F238E27FC236}">
                  <a16:creationId xmlns:a16="http://schemas.microsoft.com/office/drawing/2014/main" id="{E75828FA-DA4A-B992-A0D0-B7FF55242B84}"/>
                </a:ext>
              </a:extLst>
            </p:cNvPr>
            <p:cNvSpPr/>
            <p:nvPr/>
          </p:nvSpPr>
          <p:spPr>
            <a:xfrm>
              <a:off x="0" y="0"/>
              <a:ext cx="588338" cy="786759"/>
            </a:xfrm>
            <a:custGeom>
              <a:avLst/>
              <a:gdLst/>
              <a:ahLst/>
              <a:cxnLst/>
              <a:rect l="l" t="t" r="r" b="b"/>
              <a:pathLst>
                <a:path w="588338" h="786759">
                  <a:moveTo>
                    <a:pt x="588338" y="32132"/>
                  </a:moveTo>
                  <a:lnTo>
                    <a:pt x="588338" y="644479"/>
                  </a:lnTo>
                  <a:cubicBezTo>
                    <a:pt x="588338" y="663850"/>
                    <a:pt x="576443" y="681232"/>
                    <a:pt x="558387" y="688248"/>
                  </a:cubicBezTo>
                  <a:lnTo>
                    <a:pt x="324119" y="779273"/>
                  </a:lnTo>
                  <a:cubicBezTo>
                    <a:pt x="304854" y="786759"/>
                    <a:pt x="283484" y="786759"/>
                    <a:pt x="264219" y="779273"/>
                  </a:cubicBezTo>
                  <a:lnTo>
                    <a:pt x="29950" y="688248"/>
                  </a:lnTo>
                  <a:cubicBezTo>
                    <a:pt x="11895" y="681232"/>
                    <a:pt x="0" y="663850"/>
                    <a:pt x="0" y="644479"/>
                  </a:cubicBezTo>
                  <a:lnTo>
                    <a:pt x="0" y="32132"/>
                  </a:lnTo>
                  <a:cubicBezTo>
                    <a:pt x="0" y="14386"/>
                    <a:pt x="14386" y="0"/>
                    <a:pt x="32132" y="0"/>
                  </a:cubicBezTo>
                  <a:lnTo>
                    <a:pt x="556206" y="0"/>
                  </a:lnTo>
                  <a:cubicBezTo>
                    <a:pt x="564728" y="0"/>
                    <a:pt x="572901" y="3385"/>
                    <a:pt x="578926" y="9411"/>
                  </a:cubicBezTo>
                  <a:cubicBezTo>
                    <a:pt x="584952" y="15437"/>
                    <a:pt x="588338" y="23610"/>
                    <a:pt x="588338" y="32132"/>
                  </a:cubicBezTo>
                  <a:close/>
                </a:path>
              </a:pathLst>
            </a:custGeom>
            <a:solidFill>
              <a:srgbClr val="327576"/>
            </a:solidFill>
          </p:spPr>
          <p:txBody>
            <a:bodyPr/>
            <a:lstStyle/>
            <a:p>
              <a:endParaRPr lang="en-US"/>
            </a:p>
          </p:txBody>
        </p:sp>
        <p:sp>
          <p:nvSpPr>
            <p:cNvPr id="88" name="TextBox 11">
              <a:extLst>
                <a:ext uri="{FF2B5EF4-FFF2-40B4-BE49-F238E27FC236}">
                  <a16:creationId xmlns:a16="http://schemas.microsoft.com/office/drawing/2014/main" id="{D4372C59-DE08-22A1-8AE5-499B3CF033A0}"/>
                </a:ext>
              </a:extLst>
            </p:cNvPr>
            <p:cNvSpPr txBox="1"/>
            <p:nvPr/>
          </p:nvSpPr>
          <p:spPr>
            <a:xfrm>
              <a:off x="0" y="-38100"/>
              <a:ext cx="588338" cy="714711"/>
            </a:xfrm>
            <a:prstGeom prst="rect">
              <a:avLst/>
            </a:prstGeom>
          </p:spPr>
          <p:txBody>
            <a:bodyPr lIns="45667" tIns="45667" rIns="45667" bIns="45667" rtlCol="0" anchor="ctr"/>
            <a:lstStyle/>
            <a:p>
              <a:pPr algn="ctr">
                <a:lnSpc>
                  <a:spcPts val="2768"/>
                </a:lnSpc>
              </a:pPr>
              <a:endParaRPr/>
            </a:p>
          </p:txBody>
        </p:sp>
      </p:grpSp>
      <p:grpSp>
        <p:nvGrpSpPr>
          <p:cNvPr id="11" name="Group 12">
            <a:extLst>
              <a:ext uri="{FF2B5EF4-FFF2-40B4-BE49-F238E27FC236}">
                <a16:creationId xmlns:a16="http://schemas.microsoft.com/office/drawing/2014/main" id="{FE6418A9-3D91-0331-3B62-E0D584A0859E}"/>
              </a:ext>
            </a:extLst>
          </p:cNvPr>
          <p:cNvGrpSpPr/>
          <p:nvPr/>
        </p:nvGrpSpPr>
        <p:grpSpPr>
          <a:xfrm rot="10800000">
            <a:off x="10174442" y="4254549"/>
            <a:ext cx="4090627" cy="5499090"/>
            <a:chOff x="0" y="0"/>
            <a:chExt cx="588338" cy="790911"/>
          </a:xfrm>
        </p:grpSpPr>
        <p:sp>
          <p:nvSpPr>
            <p:cNvPr id="85" name="Freeform 13">
              <a:extLst>
                <a:ext uri="{FF2B5EF4-FFF2-40B4-BE49-F238E27FC236}">
                  <a16:creationId xmlns:a16="http://schemas.microsoft.com/office/drawing/2014/main" id="{3C86067F-13BC-32A3-6B6E-02D9DCB86DDC}"/>
                </a:ext>
              </a:extLst>
            </p:cNvPr>
            <p:cNvSpPr/>
            <p:nvPr/>
          </p:nvSpPr>
          <p:spPr>
            <a:xfrm>
              <a:off x="0" y="0"/>
              <a:ext cx="588338" cy="786759"/>
            </a:xfrm>
            <a:custGeom>
              <a:avLst/>
              <a:gdLst/>
              <a:ahLst/>
              <a:cxnLst/>
              <a:rect l="l" t="t" r="r" b="b"/>
              <a:pathLst>
                <a:path w="588338" h="786759">
                  <a:moveTo>
                    <a:pt x="588338" y="32132"/>
                  </a:moveTo>
                  <a:lnTo>
                    <a:pt x="588338" y="644479"/>
                  </a:lnTo>
                  <a:cubicBezTo>
                    <a:pt x="588338" y="663850"/>
                    <a:pt x="576443" y="681232"/>
                    <a:pt x="558387" y="688248"/>
                  </a:cubicBezTo>
                  <a:lnTo>
                    <a:pt x="324119" y="779273"/>
                  </a:lnTo>
                  <a:cubicBezTo>
                    <a:pt x="304854" y="786759"/>
                    <a:pt x="283484" y="786759"/>
                    <a:pt x="264219" y="779273"/>
                  </a:cubicBezTo>
                  <a:lnTo>
                    <a:pt x="29950" y="688248"/>
                  </a:lnTo>
                  <a:cubicBezTo>
                    <a:pt x="11895" y="681232"/>
                    <a:pt x="0" y="663850"/>
                    <a:pt x="0" y="644479"/>
                  </a:cubicBezTo>
                  <a:lnTo>
                    <a:pt x="0" y="32132"/>
                  </a:lnTo>
                  <a:cubicBezTo>
                    <a:pt x="0" y="14386"/>
                    <a:pt x="14386" y="0"/>
                    <a:pt x="32132" y="0"/>
                  </a:cubicBezTo>
                  <a:lnTo>
                    <a:pt x="556206" y="0"/>
                  </a:lnTo>
                  <a:cubicBezTo>
                    <a:pt x="564728" y="0"/>
                    <a:pt x="572901" y="3385"/>
                    <a:pt x="578926" y="9411"/>
                  </a:cubicBezTo>
                  <a:cubicBezTo>
                    <a:pt x="584952" y="15437"/>
                    <a:pt x="588338" y="23610"/>
                    <a:pt x="588338" y="32132"/>
                  </a:cubicBezTo>
                  <a:close/>
                </a:path>
              </a:pathLst>
            </a:custGeom>
            <a:solidFill>
              <a:srgbClr val="408789"/>
            </a:solidFill>
          </p:spPr>
          <p:txBody>
            <a:bodyPr/>
            <a:lstStyle/>
            <a:p>
              <a:endParaRPr lang="en-US"/>
            </a:p>
          </p:txBody>
        </p:sp>
        <p:sp>
          <p:nvSpPr>
            <p:cNvPr id="86" name="TextBox 14">
              <a:extLst>
                <a:ext uri="{FF2B5EF4-FFF2-40B4-BE49-F238E27FC236}">
                  <a16:creationId xmlns:a16="http://schemas.microsoft.com/office/drawing/2014/main" id="{BC273FE9-E0A8-70FA-3FA5-ED9D9FAFD39D}"/>
                </a:ext>
              </a:extLst>
            </p:cNvPr>
            <p:cNvSpPr txBox="1"/>
            <p:nvPr/>
          </p:nvSpPr>
          <p:spPr>
            <a:xfrm>
              <a:off x="0" y="-38100"/>
              <a:ext cx="588338" cy="714711"/>
            </a:xfrm>
            <a:prstGeom prst="rect">
              <a:avLst/>
            </a:prstGeom>
          </p:spPr>
          <p:txBody>
            <a:bodyPr lIns="45667" tIns="45667" rIns="45667" bIns="45667" rtlCol="0" anchor="ctr"/>
            <a:lstStyle/>
            <a:p>
              <a:pPr algn="ctr">
                <a:lnSpc>
                  <a:spcPts val="2768"/>
                </a:lnSpc>
              </a:pPr>
              <a:endParaRPr/>
            </a:p>
          </p:txBody>
        </p:sp>
      </p:grpSp>
      <p:grpSp>
        <p:nvGrpSpPr>
          <p:cNvPr id="12" name="Group 15">
            <a:extLst>
              <a:ext uri="{FF2B5EF4-FFF2-40B4-BE49-F238E27FC236}">
                <a16:creationId xmlns:a16="http://schemas.microsoft.com/office/drawing/2014/main" id="{E09E13D8-02F6-8D28-FBEA-1BAFC305AC28}"/>
              </a:ext>
            </a:extLst>
          </p:cNvPr>
          <p:cNvGrpSpPr/>
          <p:nvPr/>
        </p:nvGrpSpPr>
        <p:grpSpPr>
          <a:xfrm rot="10800000">
            <a:off x="14813766" y="4254549"/>
            <a:ext cx="4090627" cy="5499090"/>
            <a:chOff x="0" y="0"/>
            <a:chExt cx="588338" cy="790911"/>
          </a:xfrm>
        </p:grpSpPr>
        <p:sp>
          <p:nvSpPr>
            <p:cNvPr id="83" name="Freeform 16">
              <a:extLst>
                <a:ext uri="{FF2B5EF4-FFF2-40B4-BE49-F238E27FC236}">
                  <a16:creationId xmlns:a16="http://schemas.microsoft.com/office/drawing/2014/main" id="{95095C9E-DCE4-EA71-BD54-F8F8DE7C7D2C}"/>
                </a:ext>
              </a:extLst>
            </p:cNvPr>
            <p:cNvSpPr/>
            <p:nvPr/>
          </p:nvSpPr>
          <p:spPr>
            <a:xfrm>
              <a:off x="0" y="0"/>
              <a:ext cx="588338" cy="786759"/>
            </a:xfrm>
            <a:custGeom>
              <a:avLst/>
              <a:gdLst/>
              <a:ahLst/>
              <a:cxnLst/>
              <a:rect l="l" t="t" r="r" b="b"/>
              <a:pathLst>
                <a:path w="588338" h="786759">
                  <a:moveTo>
                    <a:pt x="588338" y="32132"/>
                  </a:moveTo>
                  <a:lnTo>
                    <a:pt x="588338" y="644479"/>
                  </a:lnTo>
                  <a:cubicBezTo>
                    <a:pt x="588338" y="663850"/>
                    <a:pt x="576443" y="681232"/>
                    <a:pt x="558387" y="688248"/>
                  </a:cubicBezTo>
                  <a:lnTo>
                    <a:pt x="324119" y="779273"/>
                  </a:lnTo>
                  <a:cubicBezTo>
                    <a:pt x="304854" y="786759"/>
                    <a:pt x="283484" y="786759"/>
                    <a:pt x="264219" y="779273"/>
                  </a:cubicBezTo>
                  <a:lnTo>
                    <a:pt x="29950" y="688248"/>
                  </a:lnTo>
                  <a:cubicBezTo>
                    <a:pt x="11895" y="681232"/>
                    <a:pt x="0" y="663850"/>
                    <a:pt x="0" y="644479"/>
                  </a:cubicBezTo>
                  <a:lnTo>
                    <a:pt x="0" y="32132"/>
                  </a:lnTo>
                  <a:cubicBezTo>
                    <a:pt x="0" y="14386"/>
                    <a:pt x="14386" y="0"/>
                    <a:pt x="32132" y="0"/>
                  </a:cubicBezTo>
                  <a:lnTo>
                    <a:pt x="556206" y="0"/>
                  </a:lnTo>
                  <a:cubicBezTo>
                    <a:pt x="564728" y="0"/>
                    <a:pt x="572901" y="3385"/>
                    <a:pt x="578926" y="9411"/>
                  </a:cubicBezTo>
                  <a:cubicBezTo>
                    <a:pt x="584952" y="15437"/>
                    <a:pt x="588338" y="23610"/>
                    <a:pt x="588338" y="32132"/>
                  </a:cubicBezTo>
                  <a:close/>
                </a:path>
              </a:pathLst>
            </a:custGeom>
            <a:solidFill>
              <a:srgbClr val="639C9D"/>
            </a:solidFill>
          </p:spPr>
          <p:txBody>
            <a:bodyPr/>
            <a:lstStyle/>
            <a:p>
              <a:endParaRPr lang="en-US"/>
            </a:p>
          </p:txBody>
        </p:sp>
        <p:sp>
          <p:nvSpPr>
            <p:cNvPr id="84" name="TextBox 17">
              <a:extLst>
                <a:ext uri="{FF2B5EF4-FFF2-40B4-BE49-F238E27FC236}">
                  <a16:creationId xmlns:a16="http://schemas.microsoft.com/office/drawing/2014/main" id="{BED42D2B-F0E3-5E90-5706-7C8B52F077E1}"/>
                </a:ext>
              </a:extLst>
            </p:cNvPr>
            <p:cNvSpPr txBox="1"/>
            <p:nvPr/>
          </p:nvSpPr>
          <p:spPr>
            <a:xfrm>
              <a:off x="0" y="-38100"/>
              <a:ext cx="588338" cy="714711"/>
            </a:xfrm>
            <a:prstGeom prst="rect">
              <a:avLst/>
            </a:prstGeom>
          </p:spPr>
          <p:txBody>
            <a:bodyPr lIns="45667" tIns="45667" rIns="45667" bIns="45667" rtlCol="0" anchor="ctr"/>
            <a:lstStyle/>
            <a:p>
              <a:pPr algn="ctr">
                <a:lnSpc>
                  <a:spcPts val="2768"/>
                </a:lnSpc>
              </a:pPr>
              <a:endParaRPr/>
            </a:p>
          </p:txBody>
        </p:sp>
      </p:grpSp>
      <p:grpSp>
        <p:nvGrpSpPr>
          <p:cNvPr id="13" name="Group 18">
            <a:extLst>
              <a:ext uri="{FF2B5EF4-FFF2-40B4-BE49-F238E27FC236}">
                <a16:creationId xmlns:a16="http://schemas.microsoft.com/office/drawing/2014/main" id="{B702A8BA-389B-06D0-8914-2D2AB6ECE124}"/>
              </a:ext>
            </a:extLst>
          </p:cNvPr>
          <p:cNvGrpSpPr/>
          <p:nvPr/>
        </p:nvGrpSpPr>
        <p:grpSpPr>
          <a:xfrm rot="10800000">
            <a:off x="19453088" y="4254549"/>
            <a:ext cx="4090627" cy="5499090"/>
            <a:chOff x="0" y="0"/>
            <a:chExt cx="588338" cy="790911"/>
          </a:xfrm>
        </p:grpSpPr>
        <p:sp>
          <p:nvSpPr>
            <p:cNvPr id="81" name="Freeform 19">
              <a:extLst>
                <a:ext uri="{FF2B5EF4-FFF2-40B4-BE49-F238E27FC236}">
                  <a16:creationId xmlns:a16="http://schemas.microsoft.com/office/drawing/2014/main" id="{4FEE7F1C-2218-8CC6-AE1B-A92A2F4EAB07}"/>
                </a:ext>
              </a:extLst>
            </p:cNvPr>
            <p:cNvSpPr/>
            <p:nvPr/>
          </p:nvSpPr>
          <p:spPr>
            <a:xfrm>
              <a:off x="0" y="0"/>
              <a:ext cx="588338" cy="786759"/>
            </a:xfrm>
            <a:custGeom>
              <a:avLst/>
              <a:gdLst/>
              <a:ahLst/>
              <a:cxnLst/>
              <a:rect l="l" t="t" r="r" b="b"/>
              <a:pathLst>
                <a:path w="588338" h="786759">
                  <a:moveTo>
                    <a:pt x="588338" y="32132"/>
                  </a:moveTo>
                  <a:lnTo>
                    <a:pt x="588338" y="644479"/>
                  </a:lnTo>
                  <a:cubicBezTo>
                    <a:pt x="588338" y="663850"/>
                    <a:pt x="576443" y="681232"/>
                    <a:pt x="558387" y="688248"/>
                  </a:cubicBezTo>
                  <a:lnTo>
                    <a:pt x="324119" y="779273"/>
                  </a:lnTo>
                  <a:cubicBezTo>
                    <a:pt x="304854" y="786759"/>
                    <a:pt x="283484" y="786759"/>
                    <a:pt x="264219" y="779273"/>
                  </a:cubicBezTo>
                  <a:lnTo>
                    <a:pt x="29950" y="688248"/>
                  </a:lnTo>
                  <a:cubicBezTo>
                    <a:pt x="11895" y="681232"/>
                    <a:pt x="0" y="663850"/>
                    <a:pt x="0" y="644479"/>
                  </a:cubicBezTo>
                  <a:lnTo>
                    <a:pt x="0" y="32132"/>
                  </a:lnTo>
                  <a:cubicBezTo>
                    <a:pt x="0" y="14386"/>
                    <a:pt x="14386" y="0"/>
                    <a:pt x="32132" y="0"/>
                  </a:cubicBezTo>
                  <a:lnTo>
                    <a:pt x="556206" y="0"/>
                  </a:lnTo>
                  <a:cubicBezTo>
                    <a:pt x="564728" y="0"/>
                    <a:pt x="572901" y="3385"/>
                    <a:pt x="578926" y="9411"/>
                  </a:cubicBezTo>
                  <a:cubicBezTo>
                    <a:pt x="584952" y="15437"/>
                    <a:pt x="588338" y="23610"/>
                    <a:pt x="588338" y="32132"/>
                  </a:cubicBezTo>
                  <a:close/>
                </a:path>
              </a:pathLst>
            </a:custGeom>
            <a:solidFill>
              <a:srgbClr val="92BEBF"/>
            </a:solidFill>
          </p:spPr>
          <p:txBody>
            <a:bodyPr/>
            <a:lstStyle/>
            <a:p>
              <a:endParaRPr lang="en-US"/>
            </a:p>
          </p:txBody>
        </p:sp>
        <p:sp>
          <p:nvSpPr>
            <p:cNvPr id="82" name="TextBox 20">
              <a:extLst>
                <a:ext uri="{FF2B5EF4-FFF2-40B4-BE49-F238E27FC236}">
                  <a16:creationId xmlns:a16="http://schemas.microsoft.com/office/drawing/2014/main" id="{D1D352B2-41F5-145F-4ADF-9AFBFDAC19ED}"/>
                </a:ext>
              </a:extLst>
            </p:cNvPr>
            <p:cNvSpPr txBox="1"/>
            <p:nvPr/>
          </p:nvSpPr>
          <p:spPr>
            <a:xfrm>
              <a:off x="0" y="-38100"/>
              <a:ext cx="588338" cy="714711"/>
            </a:xfrm>
            <a:prstGeom prst="rect">
              <a:avLst/>
            </a:prstGeom>
          </p:spPr>
          <p:txBody>
            <a:bodyPr lIns="45667" tIns="45667" rIns="45667" bIns="45667" rtlCol="0" anchor="ctr"/>
            <a:lstStyle/>
            <a:p>
              <a:pPr algn="ctr">
                <a:lnSpc>
                  <a:spcPts val="2768"/>
                </a:lnSpc>
              </a:pPr>
              <a:endParaRPr/>
            </a:p>
          </p:txBody>
        </p:sp>
      </p:grpSp>
      <p:sp>
        <p:nvSpPr>
          <p:cNvPr id="14" name="Freeform 21">
            <a:extLst>
              <a:ext uri="{FF2B5EF4-FFF2-40B4-BE49-F238E27FC236}">
                <a16:creationId xmlns:a16="http://schemas.microsoft.com/office/drawing/2014/main" id="{5EF30A1C-6D70-844F-A70F-EA278A8A6365}"/>
              </a:ext>
            </a:extLst>
          </p:cNvPr>
          <p:cNvSpPr/>
          <p:nvPr/>
        </p:nvSpPr>
        <p:spPr>
          <a:xfrm>
            <a:off x="1765522" y="3078961"/>
            <a:ext cx="2625207" cy="2625207"/>
          </a:xfrm>
          <a:custGeom>
            <a:avLst/>
            <a:gdLst/>
            <a:ahLst/>
            <a:cxnLst/>
            <a:rect l="l" t="t" r="r" b="b"/>
            <a:pathLst>
              <a:path w="1812051" h="1812051">
                <a:moveTo>
                  <a:pt x="0" y="0"/>
                </a:moveTo>
                <a:lnTo>
                  <a:pt x="1812051" y="0"/>
                </a:lnTo>
                <a:lnTo>
                  <a:pt x="1812051" y="1812051"/>
                </a:lnTo>
                <a:lnTo>
                  <a:pt x="0" y="1812051"/>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15" name="Freeform 22">
            <a:extLst>
              <a:ext uri="{FF2B5EF4-FFF2-40B4-BE49-F238E27FC236}">
                <a16:creationId xmlns:a16="http://schemas.microsoft.com/office/drawing/2014/main" id="{90160FD8-AF8E-6C7C-591D-1D728A37F09B}"/>
              </a:ext>
            </a:extLst>
          </p:cNvPr>
          <p:cNvSpPr/>
          <p:nvPr/>
        </p:nvSpPr>
        <p:spPr>
          <a:xfrm>
            <a:off x="20322814" y="3078961"/>
            <a:ext cx="2625207" cy="2625207"/>
          </a:xfrm>
          <a:custGeom>
            <a:avLst/>
            <a:gdLst/>
            <a:ahLst/>
            <a:cxnLst/>
            <a:rect l="l" t="t" r="r" b="b"/>
            <a:pathLst>
              <a:path w="1812051" h="1812051">
                <a:moveTo>
                  <a:pt x="0" y="0"/>
                </a:moveTo>
                <a:lnTo>
                  <a:pt x="1812050" y="0"/>
                </a:lnTo>
                <a:lnTo>
                  <a:pt x="1812050" y="1812051"/>
                </a:lnTo>
                <a:lnTo>
                  <a:pt x="0" y="1812051"/>
                </a:lnTo>
                <a:lnTo>
                  <a:pt x="0" y="0"/>
                </a:lnTo>
                <a:close/>
              </a:path>
            </a:pathLst>
          </a:custGeom>
          <a:blipFill>
            <a:blip r:embed="rId3">
              <a:alphaModFix amt="50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6" name="Freeform 23">
            <a:extLst>
              <a:ext uri="{FF2B5EF4-FFF2-40B4-BE49-F238E27FC236}">
                <a16:creationId xmlns:a16="http://schemas.microsoft.com/office/drawing/2014/main" id="{63588868-5872-99BA-61D4-15295EB849DF}"/>
              </a:ext>
            </a:extLst>
          </p:cNvPr>
          <p:cNvSpPr/>
          <p:nvPr/>
        </p:nvSpPr>
        <p:spPr>
          <a:xfrm>
            <a:off x="15686401" y="3078961"/>
            <a:ext cx="2625207" cy="2625207"/>
          </a:xfrm>
          <a:custGeom>
            <a:avLst/>
            <a:gdLst/>
            <a:ahLst/>
            <a:cxnLst/>
            <a:rect l="l" t="t" r="r" b="b"/>
            <a:pathLst>
              <a:path w="1812051" h="1812051">
                <a:moveTo>
                  <a:pt x="0" y="0"/>
                </a:moveTo>
                <a:lnTo>
                  <a:pt x="1812051" y="0"/>
                </a:lnTo>
                <a:lnTo>
                  <a:pt x="1812051" y="1812051"/>
                </a:lnTo>
                <a:lnTo>
                  <a:pt x="0" y="1812051"/>
                </a:lnTo>
                <a:lnTo>
                  <a:pt x="0" y="0"/>
                </a:lnTo>
                <a:close/>
              </a:path>
            </a:pathLst>
          </a:custGeom>
          <a:blipFill>
            <a:blip r:embed="rId3">
              <a:alphaModFix amt="50000"/>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7" name="Freeform 24">
            <a:extLst>
              <a:ext uri="{FF2B5EF4-FFF2-40B4-BE49-F238E27FC236}">
                <a16:creationId xmlns:a16="http://schemas.microsoft.com/office/drawing/2014/main" id="{5FA6BDAE-CCEA-6CC4-E30B-398539D9602C}"/>
              </a:ext>
            </a:extLst>
          </p:cNvPr>
          <p:cNvSpPr/>
          <p:nvPr/>
        </p:nvSpPr>
        <p:spPr>
          <a:xfrm>
            <a:off x="11044167" y="3078961"/>
            <a:ext cx="2625207" cy="2625207"/>
          </a:xfrm>
          <a:custGeom>
            <a:avLst/>
            <a:gdLst/>
            <a:ahLst/>
            <a:cxnLst/>
            <a:rect l="l" t="t" r="r" b="b"/>
            <a:pathLst>
              <a:path w="1812051" h="1812051">
                <a:moveTo>
                  <a:pt x="0" y="0"/>
                </a:moveTo>
                <a:lnTo>
                  <a:pt x="1812051" y="0"/>
                </a:lnTo>
                <a:lnTo>
                  <a:pt x="1812051" y="1812051"/>
                </a:lnTo>
                <a:lnTo>
                  <a:pt x="0" y="1812051"/>
                </a:lnTo>
                <a:lnTo>
                  <a:pt x="0" y="0"/>
                </a:lnTo>
                <a:close/>
              </a:path>
            </a:pathLst>
          </a:custGeom>
          <a:blipFill>
            <a:blip r:embed="rId3">
              <a:alphaModFix amt="50000"/>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18" name="Freeform 25">
            <a:extLst>
              <a:ext uri="{FF2B5EF4-FFF2-40B4-BE49-F238E27FC236}">
                <a16:creationId xmlns:a16="http://schemas.microsoft.com/office/drawing/2014/main" id="{E7F9A544-D35B-41DA-C042-0736EE042C45}"/>
              </a:ext>
            </a:extLst>
          </p:cNvPr>
          <p:cNvSpPr/>
          <p:nvPr/>
        </p:nvSpPr>
        <p:spPr>
          <a:xfrm>
            <a:off x="6404845" y="3078961"/>
            <a:ext cx="2625207" cy="2625207"/>
          </a:xfrm>
          <a:custGeom>
            <a:avLst/>
            <a:gdLst/>
            <a:ahLst/>
            <a:cxnLst/>
            <a:rect l="l" t="t" r="r" b="b"/>
            <a:pathLst>
              <a:path w="1812051" h="1812051">
                <a:moveTo>
                  <a:pt x="0" y="0"/>
                </a:moveTo>
                <a:lnTo>
                  <a:pt x="1812051" y="0"/>
                </a:lnTo>
                <a:lnTo>
                  <a:pt x="1812051" y="1812051"/>
                </a:lnTo>
                <a:lnTo>
                  <a:pt x="0" y="1812051"/>
                </a:lnTo>
                <a:lnTo>
                  <a:pt x="0" y="0"/>
                </a:lnTo>
                <a:close/>
              </a:path>
            </a:pathLst>
          </a:custGeom>
          <a:blipFill>
            <a:blip r:embed="rId3">
              <a:alphaModFix amt="50000"/>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grpSp>
        <p:nvGrpSpPr>
          <p:cNvPr id="19" name="Group 26">
            <a:extLst>
              <a:ext uri="{FF2B5EF4-FFF2-40B4-BE49-F238E27FC236}">
                <a16:creationId xmlns:a16="http://schemas.microsoft.com/office/drawing/2014/main" id="{43BBAC64-7830-B6A3-D7A1-214643E9A2B9}"/>
              </a:ext>
            </a:extLst>
          </p:cNvPr>
          <p:cNvGrpSpPr/>
          <p:nvPr/>
        </p:nvGrpSpPr>
        <p:grpSpPr>
          <a:xfrm>
            <a:off x="1251885" y="9520194"/>
            <a:ext cx="3378450" cy="863876"/>
            <a:chOff x="0" y="0"/>
            <a:chExt cx="1589350" cy="406400"/>
          </a:xfrm>
        </p:grpSpPr>
        <p:sp>
          <p:nvSpPr>
            <p:cNvPr id="79" name="Freeform 27">
              <a:extLst>
                <a:ext uri="{FF2B5EF4-FFF2-40B4-BE49-F238E27FC236}">
                  <a16:creationId xmlns:a16="http://schemas.microsoft.com/office/drawing/2014/main" id="{DCE7290B-11AA-8682-4CA1-C849CD4D240F}"/>
                </a:ext>
              </a:extLst>
            </p:cNvPr>
            <p:cNvSpPr/>
            <p:nvPr/>
          </p:nvSpPr>
          <p:spPr>
            <a:xfrm>
              <a:off x="0" y="0"/>
              <a:ext cx="1589350" cy="406400"/>
            </a:xfrm>
            <a:custGeom>
              <a:avLst/>
              <a:gdLst/>
              <a:ahLst/>
              <a:cxnLst/>
              <a:rect l="l" t="t" r="r" b="b"/>
              <a:pathLst>
                <a:path w="1589350" h="406400">
                  <a:moveTo>
                    <a:pt x="1386150" y="0"/>
                  </a:moveTo>
                  <a:lnTo>
                    <a:pt x="203200" y="0"/>
                  </a:lnTo>
                  <a:lnTo>
                    <a:pt x="0" y="203200"/>
                  </a:lnTo>
                  <a:lnTo>
                    <a:pt x="203200" y="406400"/>
                  </a:lnTo>
                  <a:lnTo>
                    <a:pt x="1386150" y="406400"/>
                  </a:lnTo>
                  <a:lnTo>
                    <a:pt x="1589350" y="203200"/>
                  </a:lnTo>
                  <a:lnTo>
                    <a:pt x="1386150" y="0"/>
                  </a:lnTo>
                  <a:close/>
                </a:path>
              </a:pathLst>
            </a:custGeom>
            <a:solidFill>
              <a:srgbClr val="FFFFFF"/>
            </a:solidFill>
          </p:spPr>
          <p:txBody>
            <a:bodyPr/>
            <a:lstStyle/>
            <a:p>
              <a:endParaRPr lang="en-US"/>
            </a:p>
          </p:txBody>
        </p:sp>
        <p:sp>
          <p:nvSpPr>
            <p:cNvPr id="80" name="TextBox 28">
              <a:extLst>
                <a:ext uri="{FF2B5EF4-FFF2-40B4-BE49-F238E27FC236}">
                  <a16:creationId xmlns:a16="http://schemas.microsoft.com/office/drawing/2014/main" id="{7805E35B-EDA5-1299-59E2-9F6707F66E71}"/>
                </a:ext>
              </a:extLst>
            </p:cNvPr>
            <p:cNvSpPr txBox="1"/>
            <p:nvPr/>
          </p:nvSpPr>
          <p:spPr>
            <a:xfrm>
              <a:off x="152400" y="-38100"/>
              <a:ext cx="1284550" cy="444500"/>
            </a:xfrm>
            <a:prstGeom prst="rect">
              <a:avLst/>
            </a:prstGeom>
          </p:spPr>
          <p:txBody>
            <a:bodyPr lIns="45667" tIns="45667" rIns="45667" bIns="45667" rtlCol="0" anchor="ctr"/>
            <a:lstStyle/>
            <a:p>
              <a:pPr algn="ctr">
                <a:lnSpc>
                  <a:spcPts val="2768"/>
                </a:lnSpc>
              </a:pPr>
              <a:endParaRPr/>
            </a:p>
          </p:txBody>
        </p:sp>
      </p:grpSp>
      <p:sp>
        <p:nvSpPr>
          <p:cNvPr id="77" name="Freeform 30">
            <a:extLst>
              <a:ext uri="{FF2B5EF4-FFF2-40B4-BE49-F238E27FC236}">
                <a16:creationId xmlns:a16="http://schemas.microsoft.com/office/drawing/2014/main" id="{7424A747-893F-8BF3-DDDC-813BE01DD14E}"/>
              </a:ext>
            </a:extLst>
          </p:cNvPr>
          <p:cNvSpPr/>
          <p:nvPr/>
        </p:nvSpPr>
        <p:spPr>
          <a:xfrm>
            <a:off x="1765522" y="3078961"/>
            <a:ext cx="2351176" cy="2351176"/>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235A5B"/>
          </a:solidFill>
        </p:spPr>
        <p:txBody>
          <a:bodyPr/>
          <a:lstStyle/>
          <a:p>
            <a:endParaRPr lang="en-US"/>
          </a:p>
        </p:txBody>
      </p:sp>
      <p:sp>
        <p:nvSpPr>
          <p:cNvPr id="78" name="Freeform 31">
            <a:extLst>
              <a:ext uri="{FF2B5EF4-FFF2-40B4-BE49-F238E27FC236}">
                <a16:creationId xmlns:a16="http://schemas.microsoft.com/office/drawing/2014/main" id="{79F47CB2-339A-5F38-F74F-198CB8FCDFD8}"/>
              </a:ext>
            </a:extLst>
          </p:cNvPr>
          <p:cNvSpPr/>
          <p:nvPr/>
        </p:nvSpPr>
        <p:spPr>
          <a:xfrm>
            <a:off x="1946382" y="3259821"/>
            <a:ext cx="1989457" cy="1989457"/>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p:spPr>
        <p:txBody>
          <a:bodyPr/>
          <a:lstStyle/>
          <a:p>
            <a:endParaRPr lang="en-US"/>
          </a:p>
        </p:txBody>
      </p:sp>
      <p:grpSp>
        <p:nvGrpSpPr>
          <p:cNvPr id="21" name="Group 32">
            <a:extLst>
              <a:ext uri="{FF2B5EF4-FFF2-40B4-BE49-F238E27FC236}">
                <a16:creationId xmlns:a16="http://schemas.microsoft.com/office/drawing/2014/main" id="{547F6394-31BF-AA3F-58A5-89D9CEE70384}"/>
              </a:ext>
            </a:extLst>
          </p:cNvPr>
          <p:cNvGrpSpPr>
            <a:grpSpLocks noChangeAspect="1"/>
          </p:cNvGrpSpPr>
          <p:nvPr/>
        </p:nvGrpSpPr>
        <p:grpSpPr>
          <a:xfrm>
            <a:off x="6404845" y="3078961"/>
            <a:ext cx="2351176" cy="2351176"/>
            <a:chOff x="0" y="0"/>
            <a:chExt cx="495300" cy="495300"/>
          </a:xfrm>
        </p:grpSpPr>
        <p:sp>
          <p:nvSpPr>
            <p:cNvPr id="75" name="Freeform 33">
              <a:extLst>
                <a:ext uri="{FF2B5EF4-FFF2-40B4-BE49-F238E27FC236}">
                  <a16:creationId xmlns:a16="http://schemas.microsoft.com/office/drawing/2014/main" id="{A0C715A1-7958-607D-BD39-BB847507709E}"/>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327576"/>
            </a:solidFill>
          </p:spPr>
          <p:txBody>
            <a:bodyPr/>
            <a:lstStyle/>
            <a:p>
              <a:endParaRPr lang="en-US"/>
            </a:p>
          </p:txBody>
        </p:sp>
        <p:sp>
          <p:nvSpPr>
            <p:cNvPr id="76" name="Freeform 34">
              <a:extLst>
                <a:ext uri="{FF2B5EF4-FFF2-40B4-BE49-F238E27FC236}">
                  <a16:creationId xmlns:a16="http://schemas.microsoft.com/office/drawing/2014/main" id="{82F378EC-C142-994F-8311-218D5C3EEDBD}"/>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p:spPr>
          <p:txBody>
            <a:bodyPr/>
            <a:lstStyle/>
            <a:p>
              <a:endParaRPr lang="en-US"/>
            </a:p>
          </p:txBody>
        </p:sp>
      </p:grpSp>
      <p:grpSp>
        <p:nvGrpSpPr>
          <p:cNvPr id="22" name="Group 35">
            <a:extLst>
              <a:ext uri="{FF2B5EF4-FFF2-40B4-BE49-F238E27FC236}">
                <a16:creationId xmlns:a16="http://schemas.microsoft.com/office/drawing/2014/main" id="{C30F95CE-65A4-35BE-8543-54C4ADDF7D0E}"/>
              </a:ext>
            </a:extLst>
          </p:cNvPr>
          <p:cNvGrpSpPr/>
          <p:nvPr/>
        </p:nvGrpSpPr>
        <p:grpSpPr>
          <a:xfrm>
            <a:off x="5535119" y="10150624"/>
            <a:ext cx="4090627" cy="486415"/>
            <a:chOff x="0" y="0"/>
            <a:chExt cx="827188" cy="98361"/>
          </a:xfrm>
        </p:grpSpPr>
        <p:sp>
          <p:nvSpPr>
            <p:cNvPr id="73" name="Freeform 36">
              <a:extLst>
                <a:ext uri="{FF2B5EF4-FFF2-40B4-BE49-F238E27FC236}">
                  <a16:creationId xmlns:a16="http://schemas.microsoft.com/office/drawing/2014/main" id="{3D94C51E-8D2C-D0E0-5E82-68B8EFD087E7}"/>
                </a:ext>
              </a:extLst>
            </p:cNvPr>
            <p:cNvSpPr/>
            <p:nvPr/>
          </p:nvSpPr>
          <p:spPr>
            <a:xfrm>
              <a:off x="0" y="0"/>
              <a:ext cx="827188" cy="98361"/>
            </a:xfrm>
            <a:custGeom>
              <a:avLst/>
              <a:gdLst/>
              <a:ahLst/>
              <a:cxnLst/>
              <a:rect l="l" t="t" r="r" b="b"/>
              <a:pathLst>
                <a:path w="827188" h="98361">
                  <a:moveTo>
                    <a:pt x="41129" y="0"/>
                  </a:moveTo>
                  <a:lnTo>
                    <a:pt x="786059" y="0"/>
                  </a:lnTo>
                  <a:cubicBezTo>
                    <a:pt x="808774" y="0"/>
                    <a:pt x="827188" y="18414"/>
                    <a:pt x="827188" y="41129"/>
                  </a:cubicBezTo>
                  <a:lnTo>
                    <a:pt x="827188" y="57232"/>
                  </a:lnTo>
                  <a:cubicBezTo>
                    <a:pt x="827188" y="79947"/>
                    <a:pt x="808774" y="98361"/>
                    <a:pt x="786059" y="98361"/>
                  </a:cubicBezTo>
                  <a:lnTo>
                    <a:pt x="41129" y="98361"/>
                  </a:lnTo>
                  <a:cubicBezTo>
                    <a:pt x="18414" y="98361"/>
                    <a:pt x="0" y="79947"/>
                    <a:pt x="0" y="57232"/>
                  </a:cubicBezTo>
                  <a:lnTo>
                    <a:pt x="0" y="41129"/>
                  </a:lnTo>
                  <a:cubicBezTo>
                    <a:pt x="0" y="18414"/>
                    <a:pt x="18414" y="0"/>
                    <a:pt x="41129" y="0"/>
                  </a:cubicBezTo>
                  <a:close/>
                </a:path>
              </a:pathLst>
            </a:custGeom>
            <a:solidFill>
              <a:srgbClr val="327576"/>
            </a:solidFill>
          </p:spPr>
          <p:txBody>
            <a:bodyPr/>
            <a:lstStyle/>
            <a:p>
              <a:endParaRPr lang="en-US"/>
            </a:p>
          </p:txBody>
        </p:sp>
        <p:sp>
          <p:nvSpPr>
            <p:cNvPr id="74" name="TextBox 37">
              <a:extLst>
                <a:ext uri="{FF2B5EF4-FFF2-40B4-BE49-F238E27FC236}">
                  <a16:creationId xmlns:a16="http://schemas.microsoft.com/office/drawing/2014/main" id="{69727BA8-64BE-0EEB-3C24-292D35DF5711}"/>
                </a:ext>
              </a:extLst>
            </p:cNvPr>
            <p:cNvSpPr txBox="1"/>
            <p:nvPr/>
          </p:nvSpPr>
          <p:spPr>
            <a:xfrm>
              <a:off x="0" y="-38100"/>
              <a:ext cx="827188" cy="136461"/>
            </a:xfrm>
            <a:prstGeom prst="rect">
              <a:avLst/>
            </a:prstGeom>
          </p:spPr>
          <p:txBody>
            <a:bodyPr lIns="45667" tIns="45667" rIns="45667" bIns="45667" rtlCol="0" anchor="ctr"/>
            <a:lstStyle/>
            <a:p>
              <a:pPr algn="ctr">
                <a:lnSpc>
                  <a:spcPts val="2768"/>
                </a:lnSpc>
              </a:pPr>
              <a:endParaRPr/>
            </a:p>
          </p:txBody>
        </p:sp>
      </p:grpSp>
      <p:grpSp>
        <p:nvGrpSpPr>
          <p:cNvPr id="23" name="Group 38">
            <a:extLst>
              <a:ext uri="{FF2B5EF4-FFF2-40B4-BE49-F238E27FC236}">
                <a16:creationId xmlns:a16="http://schemas.microsoft.com/office/drawing/2014/main" id="{789B1532-514C-57D1-76E4-1A5DB41F9374}"/>
              </a:ext>
            </a:extLst>
          </p:cNvPr>
          <p:cNvGrpSpPr/>
          <p:nvPr/>
        </p:nvGrpSpPr>
        <p:grpSpPr>
          <a:xfrm>
            <a:off x="5891208" y="9520194"/>
            <a:ext cx="3378450" cy="863876"/>
            <a:chOff x="0" y="0"/>
            <a:chExt cx="1589350" cy="406400"/>
          </a:xfrm>
        </p:grpSpPr>
        <p:sp>
          <p:nvSpPr>
            <p:cNvPr id="71" name="Freeform 39">
              <a:extLst>
                <a:ext uri="{FF2B5EF4-FFF2-40B4-BE49-F238E27FC236}">
                  <a16:creationId xmlns:a16="http://schemas.microsoft.com/office/drawing/2014/main" id="{05182B90-4DA4-B05F-5D12-DA4D38B7333A}"/>
                </a:ext>
              </a:extLst>
            </p:cNvPr>
            <p:cNvSpPr/>
            <p:nvPr/>
          </p:nvSpPr>
          <p:spPr>
            <a:xfrm>
              <a:off x="0" y="0"/>
              <a:ext cx="1589350" cy="406400"/>
            </a:xfrm>
            <a:custGeom>
              <a:avLst/>
              <a:gdLst/>
              <a:ahLst/>
              <a:cxnLst/>
              <a:rect l="l" t="t" r="r" b="b"/>
              <a:pathLst>
                <a:path w="1589350" h="406400">
                  <a:moveTo>
                    <a:pt x="1386150" y="0"/>
                  </a:moveTo>
                  <a:lnTo>
                    <a:pt x="203200" y="0"/>
                  </a:lnTo>
                  <a:lnTo>
                    <a:pt x="0" y="203200"/>
                  </a:lnTo>
                  <a:lnTo>
                    <a:pt x="203200" y="406400"/>
                  </a:lnTo>
                  <a:lnTo>
                    <a:pt x="1386150" y="406400"/>
                  </a:lnTo>
                  <a:lnTo>
                    <a:pt x="1589350" y="203200"/>
                  </a:lnTo>
                  <a:lnTo>
                    <a:pt x="1386150" y="0"/>
                  </a:lnTo>
                  <a:close/>
                </a:path>
              </a:pathLst>
            </a:custGeom>
            <a:solidFill>
              <a:srgbClr val="FFFFFF"/>
            </a:solidFill>
          </p:spPr>
          <p:txBody>
            <a:bodyPr/>
            <a:lstStyle/>
            <a:p>
              <a:endParaRPr lang="en-US"/>
            </a:p>
          </p:txBody>
        </p:sp>
        <p:sp>
          <p:nvSpPr>
            <p:cNvPr id="72" name="TextBox 40">
              <a:extLst>
                <a:ext uri="{FF2B5EF4-FFF2-40B4-BE49-F238E27FC236}">
                  <a16:creationId xmlns:a16="http://schemas.microsoft.com/office/drawing/2014/main" id="{C3433B8D-A6D3-5B4E-5EB4-10C7DAC8DF5C}"/>
                </a:ext>
              </a:extLst>
            </p:cNvPr>
            <p:cNvSpPr txBox="1"/>
            <p:nvPr/>
          </p:nvSpPr>
          <p:spPr>
            <a:xfrm>
              <a:off x="152400" y="-38100"/>
              <a:ext cx="1284550" cy="444500"/>
            </a:xfrm>
            <a:prstGeom prst="rect">
              <a:avLst/>
            </a:prstGeom>
          </p:spPr>
          <p:txBody>
            <a:bodyPr lIns="45667" tIns="45667" rIns="45667" bIns="45667" rtlCol="0" anchor="ctr"/>
            <a:lstStyle/>
            <a:p>
              <a:pPr algn="ctr">
                <a:lnSpc>
                  <a:spcPts val="2768"/>
                </a:lnSpc>
              </a:pPr>
              <a:endParaRPr/>
            </a:p>
          </p:txBody>
        </p:sp>
      </p:grpSp>
      <p:grpSp>
        <p:nvGrpSpPr>
          <p:cNvPr id="24" name="Group 41">
            <a:extLst>
              <a:ext uri="{FF2B5EF4-FFF2-40B4-BE49-F238E27FC236}">
                <a16:creationId xmlns:a16="http://schemas.microsoft.com/office/drawing/2014/main" id="{27CD3AC5-E324-F7B2-1C5A-01C98BEB62C9}"/>
              </a:ext>
            </a:extLst>
          </p:cNvPr>
          <p:cNvGrpSpPr/>
          <p:nvPr/>
        </p:nvGrpSpPr>
        <p:grpSpPr>
          <a:xfrm>
            <a:off x="10174442" y="10150624"/>
            <a:ext cx="4090627" cy="486415"/>
            <a:chOff x="0" y="0"/>
            <a:chExt cx="827188" cy="98361"/>
          </a:xfrm>
        </p:grpSpPr>
        <p:sp>
          <p:nvSpPr>
            <p:cNvPr id="69" name="Freeform 42">
              <a:extLst>
                <a:ext uri="{FF2B5EF4-FFF2-40B4-BE49-F238E27FC236}">
                  <a16:creationId xmlns:a16="http://schemas.microsoft.com/office/drawing/2014/main" id="{AB17EBC4-0899-3472-18CA-961EDDC30284}"/>
                </a:ext>
              </a:extLst>
            </p:cNvPr>
            <p:cNvSpPr/>
            <p:nvPr/>
          </p:nvSpPr>
          <p:spPr>
            <a:xfrm>
              <a:off x="0" y="0"/>
              <a:ext cx="827188" cy="98361"/>
            </a:xfrm>
            <a:custGeom>
              <a:avLst/>
              <a:gdLst/>
              <a:ahLst/>
              <a:cxnLst/>
              <a:rect l="l" t="t" r="r" b="b"/>
              <a:pathLst>
                <a:path w="827188" h="98361">
                  <a:moveTo>
                    <a:pt x="41129" y="0"/>
                  </a:moveTo>
                  <a:lnTo>
                    <a:pt x="786059" y="0"/>
                  </a:lnTo>
                  <a:cubicBezTo>
                    <a:pt x="808774" y="0"/>
                    <a:pt x="827188" y="18414"/>
                    <a:pt x="827188" y="41129"/>
                  </a:cubicBezTo>
                  <a:lnTo>
                    <a:pt x="827188" y="57232"/>
                  </a:lnTo>
                  <a:cubicBezTo>
                    <a:pt x="827188" y="79947"/>
                    <a:pt x="808774" y="98361"/>
                    <a:pt x="786059" y="98361"/>
                  </a:cubicBezTo>
                  <a:lnTo>
                    <a:pt x="41129" y="98361"/>
                  </a:lnTo>
                  <a:cubicBezTo>
                    <a:pt x="18414" y="98361"/>
                    <a:pt x="0" y="79947"/>
                    <a:pt x="0" y="57232"/>
                  </a:cubicBezTo>
                  <a:lnTo>
                    <a:pt x="0" y="41129"/>
                  </a:lnTo>
                  <a:cubicBezTo>
                    <a:pt x="0" y="18414"/>
                    <a:pt x="18414" y="0"/>
                    <a:pt x="41129" y="0"/>
                  </a:cubicBezTo>
                  <a:close/>
                </a:path>
              </a:pathLst>
            </a:custGeom>
            <a:solidFill>
              <a:srgbClr val="408789"/>
            </a:solidFill>
          </p:spPr>
          <p:txBody>
            <a:bodyPr/>
            <a:lstStyle/>
            <a:p>
              <a:endParaRPr lang="en-US"/>
            </a:p>
          </p:txBody>
        </p:sp>
        <p:sp>
          <p:nvSpPr>
            <p:cNvPr id="70" name="TextBox 43">
              <a:extLst>
                <a:ext uri="{FF2B5EF4-FFF2-40B4-BE49-F238E27FC236}">
                  <a16:creationId xmlns:a16="http://schemas.microsoft.com/office/drawing/2014/main" id="{61368982-A38D-12B7-CA15-54F8D9387943}"/>
                </a:ext>
              </a:extLst>
            </p:cNvPr>
            <p:cNvSpPr txBox="1"/>
            <p:nvPr/>
          </p:nvSpPr>
          <p:spPr>
            <a:xfrm>
              <a:off x="0" y="-38100"/>
              <a:ext cx="827188" cy="136461"/>
            </a:xfrm>
            <a:prstGeom prst="rect">
              <a:avLst/>
            </a:prstGeom>
          </p:spPr>
          <p:txBody>
            <a:bodyPr lIns="45667" tIns="45667" rIns="45667" bIns="45667" rtlCol="0" anchor="ctr"/>
            <a:lstStyle/>
            <a:p>
              <a:pPr algn="ctr">
                <a:lnSpc>
                  <a:spcPts val="2768"/>
                </a:lnSpc>
              </a:pPr>
              <a:endParaRPr/>
            </a:p>
          </p:txBody>
        </p:sp>
      </p:grpSp>
      <p:grpSp>
        <p:nvGrpSpPr>
          <p:cNvPr id="25" name="Group 44">
            <a:extLst>
              <a:ext uri="{FF2B5EF4-FFF2-40B4-BE49-F238E27FC236}">
                <a16:creationId xmlns:a16="http://schemas.microsoft.com/office/drawing/2014/main" id="{2DC444A4-CF7C-6B8B-39D7-0EB2AC9FE159}"/>
              </a:ext>
            </a:extLst>
          </p:cNvPr>
          <p:cNvGrpSpPr/>
          <p:nvPr/>
        </p:nvGrpSpPr>
        <p:grpSpPr>
          <a:xfrm>
            <a:off x="10530532" y="9520194"/>
            <a:ext cx="3378450" cy="863876"/>
            <a:chOff x="0" y="0"/>
            <a:chExt cx="1589350" cy="406400"/>
          </a:xfrm>
        </p:grpSpPr>
        <p:sp>
          <p:nvSpPr>
            <p:cNvPr id="67" name="Freeform 45">
              <a:extLst>
                <a:ext uri="{FF2B5EF4-FFF2-40B4-BE49-F238E27FC236}">
                  <a16:creationId xmlns:a16="http://schemas.microsoft.com/office/drawing/2014/main" id="{5CF2D1F8-E5A2-BEE5-1470-88426C0FF043}"/>
                </a:ext>
              </a:extLst>
            </p:cNvPr>
            <p:cNvSpPr/>
            <p:nvPr/>
          </p:nvSpPr>
          <p:spPr>
            <a:xfrm>
              <a:off x="0" y="0"/>
              <a:ext cx="1589350" cy="406400"/>
            </a:xfrm>
            <a:custGeom>
              <a:avLst/>
              <a:gdLst/>
              <a:ahLst/>
              <a:cxnLst/>
              <a:rect l="l" t="t" r="r" b="b"/>
              <a:pathLst>
                <a:path w="1589350" h="406400">
                  <a:moveTo>
                    <a:pt x="1386150" y="0"/>
                  </a:moveTo>
                  <a:lnTo>
                    <a:pt x="203200" y="0"/>
                  </a:lnTo>
                  <a:lnTo>
                    <a:pt x="0" y="203200"/>
                  </a:lnTo>
                  <a:lnTo>
                    <a:pt x="203200" y="406400"/>
                  </a:lnTo>
                  <a:lnTo>
                    <a:pt x="1386150" y="406400"/>
                  </a:lnTo>
                  <a:lnTo>
                    <a:pt x="1589350" y="203200"/>
                  </a:lnTo>
                  <a:lnTo>
                    <a:pt x="1386150" y="0"/>
                  </a:lnTo>
                  <a:close/>
                </a:path>
              </a:pathLst>
            </a:custGeom>
            <a:solidFill>
              <a:srgbClr val="FFFFFF"/>
            </a:solidFill>
          </p:spPr>
          <p:txBody>
            <a:bodyPr/>
            <a:lstStyle/>
            <a:p>
              <a:endParaRPr lang="en-US"/>
            </a:p>
          </p:txBody>
        </p:sp>
        <p:sp>
          <p:nvSpPr>
            <p:cNvPr id="68" name="TextBox 46">
              <a:extLst>
                <a:ext uri="{FF2B5EF4-FFF2-40B4-BE49-F238E27FC236}">
                  <a16:creationId xmlns:a16="http://schemas.microsoft.com/office/drawing/2014/main" id="{079A3930-CED3-378D-5004-1CDE265BBECF}"/>
                </a:ext>
              </a:extLst>
            </p:cNvPr>
            <p:cNvSpPr txBox="1"/>
            <p:nvPr/>
          </p:nvSpPr>
          <p:spPr>
            <a:xfrm>
              <a:off x="152400" y="-38100"/>
              <a:ext cx="1284550" cy="444500"/>
            </a:xfrm>
            <a:prstGeom prst="rect">
              <a:avLst/>
            </a:prstGeom>
          </p:spPr>
          <p:txBody>
            <a:bodyPr lIns="45667" tIns="45667" rIns="45667" bIns="45667" rtlCol="0" anchor="ctr"/>
            <a:lstStyle/>
            <a:p>
              <a:pPr algn="ctr">
                <a:lnSpc>
                  <a:spcPts val="2768"/>
                </a:lnSpc>
              </a:pPr>
              <a:endParaRPr/>
            </a:p>
          </p:txBody>
        </p:sp>
      </p:grpSp>
      <p:grpSp>
        <p:nvGrpSpPr>
          <p:cNvPr id="26" name="Group 47">
            <a:extLst>
              <a:ext uri="{FF2B5EF4-FFF2-40B4-BE49-F238E27FC236}">
                <a16:creationId xmlns:a16="http://schemas.microsoft.com/office/drawing/2014/main" id="{57B4F971-4EA3-5E9A-E30E-7D6A6CA3B341}"/>
              </a:ext>
            </a:extLst>
          </p:cNvPr>
          <p:cNvGrpSpPr/>
          <p:nvPr/>
        </p:nvGrpSpPr>
        <p:grpSpPr>
          <a:xfrm>
            <a:off x="14813766" y="10150624"/>
            <a:ext cx="4090627" cy="486415"/>
            <a:chOff x="0" y="0"/>
            <a:chExt cx="827188" cy="98361"/>
          </a:xfrm>
        </p:grpSpPr>
        <p:sp>
          <p:nvSpPr>
            <p:cNvPr id="65" name="Freeform 48">
              <a:extLst>
                <a:ext uri="{FF2B5EF4-FFF2-40B4-BE49-F238E27FC236}">
                  <a16:creationId xmlns:a16="http://schemas.microsoft.com/office/drawing/2014/main" id="{658F964C-9457-60A2-F8CB-E0716CAFA750}"/>
                </a:ext>
              </a:extLst>
            </p:cNvPr>
            <p:cNvSpPr/>
            <p:nvPr/>
          </p:nvSpPr>
          <p:spPr>
            <a:xfrm>
              <a:off x="0" y="0"/>
              <a:ext cx="827188" cy="98361"/>
            </a:xfrm>
            <a:custGeom>
              <a:avLst/>
              <a:gdLst/>
              <a:ahLst/>
              <a:cxnLst/>
              <a:rect l="l" t="t" r="r" b="b"/>
              <a:pathLst>
                <a:path w="827188" h="98361">
                  <a:moveTo>
                    <a:pt x="41129" y="0"/>
                  </a:moveTo>
                  <a:lnTo>
                    <a:pt x="786059" y="0"/>
                  </a:lnTo>
                  <a:cubicBezTo>
                    <a:pt x="808774" y="0"/>
                    <a:pt x="827188" y="18414"/>
                    <a:pt x="827188" y="41129"/>
                  </a:cubicBezTo>
                  <a:lnTo>
                    <a:pt x="827188" y="57232"/>
                  </a:lnTo>
                  <a:cubicBezTo>
                    <a:pt x="827188" y="79947"/>
                    <a:pt x="808774" y="98361"/>
                    <a:pt x="786059" y="98361"/>
                  </a:cubicBezTo>
                  <a:lnTo>
                    <a:pt x="41129" y="98361"/>
                  </a:lnTo>
                  <a:cubicBezTo>
                    <a:pt x="18414" y="98361"/>
                    <a:pt x="0" y="79947"/>
                    <a:pt x="0" y="57232"/>
                  </a:cubicBezTo>
                  <a:lnTo>
                    <a:pt x="0" y="41129"/>
                  </a:lnTo>
                  <a:cubicBezTo>
                    <a:pt x="0" y="18414"/>
                    <a:pt x="18414" y="0"/>
                    <a:pt x="41129" y="0"/>
                  </a:cubicBezTo>
                  <a:close/>
                </a:path>
              </a:pathLst>
            </a:custGeom>
            <a:solidFill>
              <a:srgbClr val="639C9D"/>
            </a:solidFill>
          </p:spPr>
          <p:txBody>
            <a:bodyPr/>
            <a:lstStyle/>
            <a:p>
              <a:endParaRPr lang="en-US"/>
            </a:p>
          </p:txBody>
        </p:sp>
        <p:sp>
          <p:nvSpPr>
            <p:cNvPr id="66" name="TextBox 49">
              <a:extLst>
                <a:ext uri="{FF2B5EF4-FFF2-40B4-BE49-F238E27FC236}">
                  <a16:creationId xmlns:a16="http://schemas.microsoft.com/office/drawing/2014/main" id="{A23C6DE9-B105-FECE-9709-15327D42BB5B}"/>
                </a:ext>
              </a:extLst>
            </p:cNvPr>
            <p:cNvSpPr txBox="1"/>
            <p:nvPr/>
          </p:nvSpPr>
          <p:spPr>
            <a:xfrm>
              <a:off x="0" y="-38100"/>
              <a:ext cx="827188" cy="136461"/>
            </a:xfrm>
            <a:prstGeom prst="rect">
              <a:avLst/>
            </a:prstGeom>
          </p:spPr>
          <p:txBody>
            <a:bodyPr lIns="45667" tIns="45667" rIns="45667" bIns="45667" rtlCol="0" anchor="ctr"/>
            <a:lstStyle/>
            <a:p>
              <a:pPr algn="ctr">
                <a:lnSpc>
                  <a:spcPts val="2768"/>
                </a:lnSpc>
              </a:pPr>
              <a:endParaRPr/>
            </a:p>
          </p:txBody>
        </p:sp>
      </p:grpSp>
      <p:grpSp>
        <p:nvGrpSpPr>
          <p:cNvPr id="27" name="Group 50">
            <a:extLst>
              <a:ext uri="{FF2B5EF4-FFF2-40B4-BE49-F238E27FC236}">
                <a16:creationId xmlns:a16="http://schemas.microsoft.com/office/drawing/2014/main" id="{827BE028-5D9D-BE7F-C707-AE5778A43B75}"/>
              </a:ext>
            </a:extLst>
          </p:cNvPr>
          <p:cNvGrpSpPr/>
          <p:nvPr/>
        </p:nvGrpSpPr>
        <p:grpSpPr>
          <a:xfrm>
            <a:off x="15169854" y="9520194"/>
            <a:ext cx="3378450" cy="863876"/>
            <a:chOff x="0" y="0"/>
            <a:chExt cx="1589350" cy="406400"/>
          </a:xfrm>
        </p:grpSpPr>
        <p:sp>
          <p:nvSpPr>
            <p:cNvPr id="63" name="Freeform 51">
              <a:extLst>
                <a:ext uri="{FF2B5EF4-FFF2-40B4-BE49-F238E27FC236}">
                  <a16:creationId xmlns:a16="http://schemas.microsoft.com/office/drawing/2014/main" id="{714E0AD3-73DF-E175-B008-B57E2754F65C}"/>
                </a:ext>
              </a:extLst>
            </p:cNvPr>
            <p:cNvSpPr/>
            <p:nvPr/>
          </p:nvSpPr>
          <p:spPr>
            <a:xfrm>
              <a:off x="0" y="0"/>
              <a:ext cx="1589350" cy="406400"/>
            </a:xfrm>
            <a:custGeom>
              <a:avLst/>
              <a:gdLst/>
              <a:ahLst/>
              <a:cxnLst/>
              <a:rect l="l" t="t" r="r" b="b"/>
              <a:pathLst>
                <a:path w="1589350" h="406400">
                  <a:moveTo>
                    <a:pt x="1386150" y="0"/>
                  </a:moveTo>
                  <a:lnTo>
                    <a:pt x="203200" y="0"/>
                  </a:lnTo>
                  <a:lnTo>
                    <a:pt x="0" y="203200"/>
                  </a:lnTo>
                  <a:lnTo>
                    <a:pt x="203200" y="406400"/>
                  </a:lnTo>
                  <a:lnTo>
                    <a:pt x="1386150" y="406400"/>
                  </a:lnTo>
                  <a:lnTo>
                    <a:pt x="1589350" y="203200"/>
                  </a:lnTo>
                  <a:lnTo>
                    <a:pt x="1386150" y="0"/>
                  </a:lnTo>
                  <a:close/>
                </a:path>
              </a:pathLst>
            </a:custGeom>
            <a:solidFill>
              <a:srgbClr val="FFFFFF"/>
            </a:solidFill>
          </p:spPr>
          <p:txBody>
            <a:bodyPr/>
            <a:lstStyle/>
            <a:p>
              <a:endParaRPr lang="en-US"/>
            </a:p>
          </p:txBody>
        </p:sp>
        <p:sp>
          <p:nvSpPr>
            <p:cNvPr id="64" name="TextBox 52">
              <a:extLst>
                <a:ext uri="{FF2B5EF4-FFF2-40B4-BE49-F238E27FC236}">
                  <a16:creationId xmlns:a16="http://schemas.microsoft.com/office/drawing/2014/main" id="{69B8221E-C10A-6E7A-15DF-9DE76CA894F0}"/>
                </a:ext>
              </a:extLst>
            </p:cNvPr>
            <p:cNvSpPr txBox="1"/>
            <p:nvPr/>
          </p:nvSpPr>
          <p:spPr>
            <a:xfrm>
              <a:off x="152400" y="-38100"/>
              <a:ext cx="1284550" cy="444500"/>
            </a:xfrm>
            <a:prstGeom prst="rect">
              <a:avLst/>
            </a:prstGeom>
          </p:spPr>
          <p:txBody>
            <a:bodyPr lIns="45667" tIns="45667" rIns="45667" bIns="45667" rtlCol="0" anchor="ctr"/>
            <a:lstStyle/>
            <a:p>
              <a:pPr algn="ctr">
                <a:lnSpc>
                  <a:spcPts val="2768"/>
                </a:lnSpc>
              </a:pPr>
              <a:endParaRPr/>
            </a:p>
          </p:txBody>
        </p:sp>
      </p:grpSp>
      <p:grpSp>
        <p:nvGrpSpPr>
          <p:cNvPr id="28" name="Group 53">
            <a:extLst>
              <a:ext uri="{FF2B5EF4-FFF2-40B4-BE49-F238E27FC236}">
                <a16:creationId xmlns:a16="http://schemas.microsoft.com/office/drawing/2014/main" id="{909619C9-8197-819F-7B32-8457F9FAFF1D}"/>
              </a:ext>
            </a:extLst>
          </p:cNvPr>
          <p:cNvGrpSpPr/>
          <p:nvPr/>
        </p:nvGrpSpPr>
        <p:grpSpPr>
          <a:xfrm>
            <a:off x="19453088" y="10150624"/>
            <a:ext cx="4090627" cy="486415"/>
            <a:chOff x="0" y="0"/>
            <a:chExt cx="827188" cy="98361"/>
          </a:xfrm>
        </p:grpSpPr>
        <p:sp>
          <p:nvSpPr>
            <p:cNvPr id="61" name="Freeform 54">
              <a:extLst>
                <a:ext uri="{FF2B5EF4-FFF2-40B4-BE49-F238E27FC236}">
                  <a16:creationId xmlns:a16="http://schemas.microsoft.com/office/drawing/2014/main" id="{49C0D666-A2CE-DA93-0AC8-095CE3F4FA1F}"/>
                </a:ext>
              </a:extLst>
            </p:cNvPr>
            <p:cNvSpPr/>
            <p:nvPr/>
          </p:nvSpPr>
          <p:spPr>
            <a:xfrm>
              <a:off x="0" y="0"/>
              <a:ext cx="827188" cy="98361"/>
            </a:xfrm>
            <a:custGeom>
              <a:avLst/>
              <a:gdLst/>
              <a:ahLst/>
              <a:cxnLst/>
              <a:rect l="l" t="t" r="r" b="b"/>
              <a:pathLst>
                <a:path w="827188" h="98361">
                  <a:moveTo>
                    <a:pt x="41129" y="0"/>
                  </a:moveTo>
                  <a:lnTo>
                    <a:pt x="786059" y="0"/>
                  </a:lnTo>
                  <a:cubicBezTo>
                    <a:pt x="808774" y="0"/>
                    <a:pt x="827188" y="18414"/>
                    <a:pt x="827188" y="41129"/>
                  </a:cubicBezTo>
                  <a:lnTo>
                    <a:pt x="827188" y="57232"/>
                  </a:lnTo>
                  <a:cubicBezTo>
                    <a:pt x="827188" y="79947"/>
                    <a:pt x="808774" y="98361"/>
                    <a:pt x="786059" y="98361"/>
                  </a:cubicBezTo>
                  <a:lnTo>
                    <a:pt x="41129" y="98361"/>
                  </a:lnTo>
                  <a:cubicBezTo>
                    <a:pt x="18414" y="98361"/>
                    <a:pt x="0" y="79947"/>
                    <a:pt x="0" y="57232"/>
                  </a:cubicBezTo>
                  <a:lnTo>
                    <a:pt x="0" y="41129"/>
                  </a:lnTo>
                  <a:cubicBezTo>
                    <a:pt x="0" y="18414"/>
                    <a:pt x="18414" y="0"/>
                    <a:pt x="41129" y="0"/>
                  </a:cubicBezTo>
                  <a:close/>
                </a:path>
              </a:pathLst>
            </a:custGeom>
            <a:solidFill>
              <a:srgbClr val="92BEBF"/>
            </a:solidFill>
          </p:spPr>
          <p:txBody>
            <a:bodyPr/>
            <a:lstStyle/>
            <a:p>
              <a:endParaRPr lang="en-US"/>
            </a:p>
          </p:txBody>
        </p:sp>
        <p:sp>
          <p:nvSpPr>
            <p:cNvPr id="62" name="TextBox 55">
              <a:extLst>
                <a:ext uri="{FF2B5EF4-FFF2-40B4-BE49-F238E27FC236}">
                  <a16:creationId xmlns:a16="http://schemas.microsoft.com/office/drawing/2014/main" id="{3C2F5148-FB3A-B64F-8E68-1369E58F9725}"/>
                </a:ext>
              </a:extLst>
            </p:cNvPr>
            <p:cNvSpPr txBox="1"/>
            <p:nvPr/>
          </p:nvSpPr>
          <p:spPr>
            <a:xfrm>
              <a:off x="0" y="-38100"/>
              <a:ext cx="827188" cy="136461"/>
            </a:xfrm>
            <a:prstGeom prst="rect">
              <a:avLst/>
            </a:prstGeom>
          </p:spPr>
          <p:txBody>
            <a:bodyPr lIns="45667" tIns="45667" rIns="45667" bIns="45667" rtlCol="0" anchor="ctr"/>
            <a:lstStyle/>
            <a:p>
              <a:pPr algn="ctr">
                <a:lnSpc>
                  <a:spcPts val="2768"/>
                </a:lnSpc>
              </a:pPr>
              <a:endParaRPr/>
            </a:p>
          </p:txBody>
        </p:sp>
      </p:grpSp>
      <p:grpSp>
        <p:nvGrpSpPr>
          <p:cNvPr id="29" name="Group 56">
            <a:extLst>
              <a:ext uri="{FF2B5EF4-FFF2-40B4-BE49-F238E27FC236}">
                <a16:creationId xmlns:a16="http://schemas.microsoft.com/office/drawing/2014/main" id="{65ACB466-5C3F-3B45-99DF-94B93B2C7136}"/>
              </a:ext>
            </a:extLst>
          </p:cNvPr>
          <p:cNvGrpSpPr/>
          <p:nvPr/>
        </p:nvGrpSpPr>
        <p:grpSpPr>
          <a:xfrm>
            <a:off x="19809177" y="9520194"/>
            <a:ext cx="3378450" cy="863876"/>
            <a:chOff x="0" y="0"/>
            <a:chExt cx="1589350" cy="406400"/>
          </a:xfrm>
        </p:grpSpPr>
        <p:sp>
          <p:nvSpPr>
            <p:cNvPr id="59" name="Freeform 57">
              <a:extLst>
                <a:ext uri="{FF2B5EF4-FFF2-40B4-BE49-F238E27FC236}">
                  <a16:creationId xmlns:a16="http://schemas.microsoft.com/office/drawing/2014/main" id="{72B1E9E6-4E3A-A50E-F372-303D114D967B}"/>
                </a:ext>
              </a:extLst>
            </p:cNvPr>
            <p:cNvSpPr/>
            <p:nvPr/>
          </p:nvSpPr>
          <p:spPr>
            <a:xfrm>
              <a:off x="0" y="0"/>
              <a:ext cx="1589350" cy="406400"/>
            </a:xfrm>
            <a:custGeom>
              <a:avLst/>
              <a:gdLst/>
              <a:ahLst/>
              <a:cxnLst/>
              <a:rect l="l" t="t" r="r" b="b"/>
              <a:pathLst>
                <a:path w="1589350" h="406400">
                  <a:moveTo>
                    <a:pt x="1386150" y="0"/>
                  </a:moveTo>
                  <a:lnTo>
                    <a:pt x="203200" y="0"/>
                  </a:lnTo>
                  <a:lnTo>
                    <a:pt x="0" y="203200"/>
                  </a:lnTo>
                  <a:lnTo>
                    <a:pt x="203200" y="406400"/>
                  </a:lnTo>
                  <a:lnTo>
                    <a:pt x="1386150" y="406400"/>
                  </a:lnTo>
                  <a:lnTo>
                    <a:pt x="1589350" y="203200"/>
                  </a:lnTo>
                  <a:lnTo>
                    <a:pt x="1386150" y="0"/>
                  </a:lnTo>
                  <a:close/>
                </a:path>
              </a:pathLst>
            </a:custGeom>
            <a:solidFill>
              <a:srgbClr val="FFFFFF"/>
            </a:solidFill>
          </p:spPr>
          <p:txBody>
            <a:bodyPr/>
            <a:lstStyle/>
            <a:p>
              <a:endParaRPr lang="en-US"/>
            </a:p>
          </p:txBody>
        </p:sp>
        <p:sp>
          <p:nvSpPr>
            <p:cNvPr id="60" name="TextBox 58">
              <a:extLst>
                <a:ext uri="{FF2B5EF4-FFF2-40B4-BE49-F238E27FC236}">
                  <a16:creationId xmlns:a16="http://schemas.microsoft.com/office/drawing/2014/main" id="{E3973936-7C60-6E26-188F-74E3CAE312A8}"/>
                </a:ext>
              </a:extLst>
            </p:cNvPr>
            <p:cNvSpPr txBox="1"/>
            <p:nvPr/>
          </p:nvSpPr>
          <p:spPr>
            <a:xfrm>
              <a:off x="152400" y="-38100"/>
              <a:ext cx="1284550" cy="444500"/>
            </a:xfrm>
            <a:prstGeom prst="rect">
              <a:avLst/>
            </a:prstGeom>
          </p:spPr>
          <p:txBody>
            <a:bodyPr lIns="45667" tIns="45667" rIns="45667" bIns="45667" rtlCol="0" anchor="ctr"/>
            <a:lstStyle/>
            <a:p>
              <a:pPr algn="ctr">
                <a:lnSpc>
                  <a:spcPts val="2768"/>
                </a:lnSpc>
              </a:pPr>
              <a:endParaRPr/>
            </a:p>
          </p:txBody>
        </p:sp>
      </p:grpSp>
      <p:grpSp>
        <p:nvGrpSpPr>
          <p:cNvPr id="30" name="Group 62">
            <a:extLst>
              <a:ext uri="{FF2B5EF4-FFF2-40B4-BE49-F238E27FC236}">
                <a16:creationId xmlns:a16="http://schemas.microsoft.com/office/drawing/2014/main" id="{868B09A3-BC88-7EC4-12B4-8540351DE9E9}"/>
              </a:ext>
            </a:extLst>
          </p:cNvPr>
          <p:cNvGrpSpPr>
            <a:grpSpLocks noChangeAspect="1"/>
          </p:cNvGrpSpPr>
          <p:nvPr/>
        </p:nvGrpSpPr>
        <p:grpSpPr>
          <a:xfrm>
            <a:off x="11044167" y="3078961"/>
            <a:ext cx="2351176" cy="2351176"/>
            <a:chOff x="0" y="0"/>
            <a:chExt cx="495300" cy="495300"/>
          </a:xfrm>
        </p:grpSpPr>
        <p:sp>
          <p:nvSpPr>
            <p:cNvPr id="57" name="Freeform 63">
              <a:extLst>
                <a:ext uri="{FF2B5EF4-FFF2-40B4-BE49-F238E27FC236}">
                  <a16:creationId xmlns:a16="http://schemas.microsoft.com/office/drawing/2014/main" id="{01A12765-ABC0-B246-7BB3-5314E9DB18EA}"/>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408789"/>
            </a:solidFill>
          </p:spPr>
          <p:txBody>
            <a:bodyPr/>
            <a:lstStyle/>
            <a:p>
              <a:endParaRPr lang="en-US"/>
            </a:p>
          </p:txBody>
        </p:sp>
        <p:sp>
          <p:nvSpPr>
            <p:cNvPr id="58" name="Freeform 64">
              <a:extLst>
                <a:ext uri="{FF2B5EF4-FFF2-40B4-BE49-F238E27FC236}">
                  <a16:creationId xmlns:a16="http://schemas.microsoft.com/office/drawing/2014/main" id="{824A909D-2730-FFFC-3405-AE053983DEB7}"/>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p:spPr>
          <p:txBody>
            <a:bodyPr/>
            <a:lstStyle/>
            <a:p>
              <a:endParaRPr lang="en-US"/>
            </a:p>
          </p:txBody>
        </p:sp>
      </p:grpSp>
      <p:grpSp>
        <p:nvGrpSpPr>
          <p:cNvPr id="31" name="Group 65">
            <a:extLst>
              <a:ext uri="{FF2B5EF4-FFF2-40B4-BE49-F238E27FC236}">
                <a16:creationId xmlns:a16="http://schemas.microsoft.com/office/drawing/2014/main" id="{08291FC9-6A7D-C491-F2BD-698BF97497D4}"/>
              </a:ext>
            </a:extLst>
          </p:cNvPr>
          <p:cNvGrpSpPr>
            <a:grpSpLocks noChangeAspect="1"/>
          </p:cNvGrpSpPr>
          <p:nvPr/>
        </p:nvGrpSpPr>
        <p:grpSpPr>
          <a:xfrm>
            <a:off x="15683491" y="3078961"/>
            <a:ext cx="2351176" cy="2351176"/>
            <a:chOff x="0" y="0"/>
            <a:chExt cx="495300" cy="495300"/>
          </a:xfrm>
        </p:grpSpPr>
        <p:sp>
          <p:nvSpPr>
            <p:cNvPr id="55" name="Freeform 66">
              <a:extLst>
                <a:ext uri="{FF2B5EF4-FFF2-40B4-BE49-F238E27FC236}">
                  <a16:creationId xmlns:a16="http://schemas.microsoft.com/office/drawing/2014/main" id="{10C12B98-DC26-5C9E-63EE-DC7E304F324E}"/>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639C9D"/>
            </a:solidFill>
          </p:spPr>
          <p:txBody>
            <a:bodyPr/>
            <a:lstStyle/>
            <a:p>
              <a:endParaRPr lang="en-US"/>
            </a:p>
          </p:txBody>
        </p:sp>
        <p:sp>
          <p:nvSpPr>
            <p:cNvPr id="56" name="Freeform 67">
              <a:extLst>
                <a:ext uri="{FF2B5EF4-FFF2-40B4-BE49-F238E27FC236}">
                  <a16:creationId xmlns:a16="http://schemas.microsoft.com/office/drawing/2014/main" id="{6A6A2265-42EB-5B26-B548-040840042CD7}"/>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p:spPr>
          <p:txBody>
            <a:bodyPr/>
            <a:lstStyle/>
            <a:p>
              <a:endParaRPr lang="en-US"/>
            </a:p>
          </p:txBody>
        </p:sp>
      </p:grpSp>
      <p:grpSp>
        <p:nvGrpSpPr>
          <p:cNvPr id="32" name="Group 68">
            <a:extLst>
              <a:ext uri="{FF2B5EF4-FFF2-40B4-BE49-F238E27FC236}">
                <a16:creationId xmlns:a16="http://schemas.microsoft.com/office/drawing/2014/main" id="{D633AC0E-F9EA-58F8-910B-F3F241022EB1}"/>
              </a:ext>
            </a:extLst>
          </p:cNvPr>
          <p:cNvGrpSpPr>
            <a:grpSpLocks noChangeAspect="1"/>
          </p:cNvGrpSpPr>
          <p:nvPr/>
        </p:nvGrpSpPr>
        <p:grpSpPr>
          <a:xfrm>
            <a:off x="20322814" y="3078961"/>
            <a:ext cx="2351176" cy="2351176"/>
            <a:chOff x="0" y="0"/>
            <a:chExt cx="495300" cy="495300"/>
          </a:xfrm>
        </p:grpSpPr>
        <p:sp>
          <p:nvSpPr>
            <p:cNvPr id="53" name="Freeform 69">
              <a:extLst>
                <a:ext uri="{FF2B5EF4-FFF2-40B4-BE49-F238E27FC236}">
                  <a16:creationId xmlns:a16="http://schemas.microsoft.com/office/drawing/2014/main" id="{FDE38289-2792-CEC6-5DC5-586EFE3FD018}"/>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92BEBF"/>
            </a:solidFill>
          </p:spPr>
          <p:txBody>
            <a:bodyPr/>
            <a:lstStyle/>
            <a:p>
              <a:endParaRPr lang="en-US"/>
            </a:p>
          </p:txBody>
        </p:sp>
        <p:sp>
          <p:nvSpPr>
            <p:cNvPr id="54" name="Freeform 70">
              <a:extLst>
                <a:ext uri="{FF2B5EF4-FFF2-40B4-BE49-F238E27FC236}">
                  <a16:creationId xmlns:a16="http://schemas.microsoft.com/office/drawing/2014/main" id="{F0667241-7827-718B-80F9-9F97B7ED8DF8}"/>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p:spPr>
          <p:txBody>
            <a:bodyPr/>
            <a:lstStyle/>
            <a:p>
              <a:endParaRPr lang="en-US"/>
            </a:p>
          </p:txBody>
        </p:sp>
      </p:grpSp>
      <p:sp>
        <p:nvSpPr>
          <p:cNvPr id="34" name="Freeform 72">
            <a:extLst>
              <a:ext uri="{FF2B5EF4-FFF2-40B4-BE49-F238E27FC236}">
                <a16:creationId xmlns:a16="http://schemas.microsoft.com/office/drawing/2014/main" id="{09B9E1E6-CEBC-3A14-D95B-64D3D9893132}"/>
              </a:ext>
            </a:extLst>
          </p:cNvPr>
          <p:cNvSpPr/>
          <p:nvPr/>
        </p:nvSpPr>
        <p:spPr>
          <a:xfrm>
            <a:off x="11808784" y="3768546"/>
            <a:ext cx="814733" cy="846475"/>
          </a:xfrm>
          <a:custGeom>
            <a:avLst/>
            <a:gdLst/>
            <a:ahLst/>
            <a:cxnLst/>
            <a:rect l="l" t="t" r="r" b="b"/>
            <a:pathLst>
              <a:path w="562370" h="584280">
                <a:moveTo>
                  <a:pt x="0" y="0"/>
                </a:moveTo>
                <a:lnTo>
                  <a:pt x="562369" y="0"/>
                </a:lnTo>
                <a:lnTo>
                  <a:pt x="562369" y="584280"/>
                </a:lnTo>
                <a:lnTo>
                  <a:pt x="0" y="5842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6" name="Freeform 74">
            <a:extLst>
              <a:ext uri="{FF2B5EF4-FFF2-40B4-BE49-F238E27FC236}">
                <a16:creationId xmlns:a16="http://schemas.microsoft.com/office/drawing/2014/main" id="{2A2FA51E-ABEE-E2FA-F514-C50020018E2F}"/>
              </a:ext>
            </a:extLst>
          </p:cNvPr>
          <p:cNvSpPr/>
          <p:nvPr/>
        </p:nvSpPr>
        <p:spPr>
          <a:xfrm>
            <a:off x="16449795" y="3845265"/>
            <a:ext cx="818568" cy="818568"/>
          </a:xfrm>
          <a:custGeom>
            <a:avLst/>
            <a:gdLst/>
            <a:ahLst/>
            <a:cxnLst/>
            <a:rect l="l" t="t" r="r" b="b"/>
            <a:pathLst>
              <a:path w="565017" h="565017">
                <a:moveTo>
                  <a:pt x="0" y="0"/>
                </a:moveTo>
                <a:lnTo>
                  <a:pt x="565017" y="0"/>
                </a:lnTo>
                <a:lnTo>
                  <a:pt x="565017" y="565017"/>
                </a:lnTo>
                <a:lnTo>
                  <a:pt x="0" y="5650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8" name="TextBox 77">
            <a:extLst>
              <a:ext uri="{FF2B5EF4-FFF2-40B4-BE49-F238E27FC236}">
                <a16:creationId xmlns:a16="http://schemas.microsoft.com/office/drawing/2014/main" id="{3D80F307-9671-FA91-52A2-037620485EF3}"/>
              </a:ext>
            </a:extLst>
          </p:cNvPr>
          <p:cNvSpPr txBox="1"/>
          <p:nvPr/>
        </p:nvSpPr>
        <p:spPr>
          <a:xfrm>
            <a:off x="2156881" y="9623707"/>
            <a:ext cx="1568458" cy="587852"/>
          </a:xfrm>
          <a:prstGeom prst="rect">
            <a:avLst/>
          </a:prstGeom>
        </p:spPr>
        <p:txBody>
          <a:bodyPr lIns="0" tIns="0" rIns="0" bIns="0" rtlCol="0" anchor="t">
            <a:spAutoFit/>
          </a:bodyPr>
          <a:lstStyle/>
          <a:p>
            <a:pPr algn="ctr">
              <a:lnSpc>
                <a:spcPts val="3359"/>
              </a:lnSpc>
            </a:pPr>
            <a:r>
              <a:rPr lang="en-US" sz="2400" b="1" spc="100">
                <a:solidFill>
                  <a:srgbClr val="000000"/>
                </a:solidFill>
                <a:latin typeface="DM Sans Bold"/>
                <a:ea typeface="DM Sans Bold"/>
                <a:cs typeface="DM Sans Bold"/>
                <a:sym typeface="DM Sans Bold"/>
              </a:rPr>
              <a:t>01</a:t>
            </a:r>
          </a:p>
        </p:txBody>
      </p:sp>
      <p:sp>
        <p:nvSpPr>
          <p:cNvPr id="39" name="TextBox 78">
            <a:extLst>
              <a:ext uri="{FF2B5EF4-FFF2-40B4-BE49-F238E27FC236}">
                <a16:creationId xmlns:a16="http://schemas.microsoft.com/office/drawing/2014/main" id="{04B1B35B-B659-4907-FDDB-D509C3D6A260}"/>
              </a:ext>
            </a:extLst>
          </p:cNvPr>
          <p:cNvSpPr txBox="1"/>
          <p:nvPr/>
        </p:nvSpPr>
        <p:spPr>
          <a:xfrm>
            <a:off x="1250581" y="5635172"/>
            <a:ext cx="3381057" cy="1116203"/>
          </a:xfrm>
          <a:prstGeom prst="rect">
            <a:avLst/>
          </a:prstGeom>
        </p:spPr>
        <p:txBody>
          <a:bodyPr lIns="0" tIns="0" rIns="0" bIns="0" rtlCol="0" anchor="t">
            <a:spAutoFit/>
          </a:bodyPr>
          <a:lstStyle/>
          <a:p>
            <a:pPr marL="0" lvl="1" indent="0" algn="ctr">
              <a:lnSpc>
                <a:spcPts val="2940"/>
              </a:lnSpc>
              <a:spcBef>
                <a:spcPct val="0"/>
              </a:spcBef>
            </a:pPr>
            <a:r>
              <a:rPr lang="en-US" sz="3200" b="1" spc="67">
                <a:solidFill>
                  <a:srgbClr val="FFFFFF"/>
                </a:solidFill>
                <a:latin typeface="DM Sans Bold"/>
                <a:ea typeface="DM Sans Bold"/>
                <a:cs typeface="DM Sans Bold"/>
                <a:sym typeface="DM Sans Bold"/>
              </a:rPr>
              <a:t>Limited Education &amp; Employment</a:t>
            </a:r>
          </a:p>
        </p:txBody>
      </p:sp>
      <p:sp>
        <p:nvSpPr>
          <p:cNvPr id="40" name="TextBox 79">
            <a:extLst>
              <a:ext uri="{FF2B5EF4-FFF2-40B4-BE49-F238E27FC236}">
                <a16:creationId xmlns:a16="http://schemas.microsoft.com/office/drawing/2014/main" id="{10FDA8E0-BA60-8724-915F-887EA9566CFA}"/>
              </a:ext>
            </a:extLst>
          </p:cNvPr>
          <p:cNvSpPr txBox="1"/>
          <p:nvPr/>
        </p:nvSpPr>
        <p:spPr>
          <a:xfrm>
            <a:off x="1250581" y="7620460"/>
            <a:ext cx="3381057" cy="605935"/>
          </a:xfrm>
          <a:prstGeom prst="rect">
            <a:avLst/>
          </a:prstGeom>
        </p:spPr>
        <p:txBody>
          <a:bodyPr lIns="0" tIns="0" rIns="0" bIns="0" rtlCol="0" anchor="t">
            <a:spAutoFit/>
          </a:bodyPr>
          <a:lstStyle/>
          <a:p>
            <a:pPr marL="0" lvl="0" indent="0" algn="ctr">
              <a:lnSpc>
                <a:spcPts val="2250"/>
              </a:lnSpc>
              <a:spcBef>
                <a:spcPct val="0"/>
              </a:spcBef>
            </a:pPr>
            <a:r>
              <a:rPr lang="en-US" sz="2800" u="none" strike="noStrike">
                <a:solidFill>
                  <a:srgbClr val="FFFFFF"/>
                </a:solidFill>
                <a:latin typeface="Roboto"/>
                <a:ea typeface="Roboto"/>
                <a:cs typeface="Roboto"/>
                <a:sym typeface="Roboto"/>
              </a:rPr>
              <a:t>School dropouts, no economic freedom.</a:t>
            </a:r>
          </a:p>
        </p:txBody>
      </p:sp>
      <p:sp>
        <p:nvSpPr>
          <p:cNvPr id="41" name="TextBox 80">
            <a:extLst>
              <a:ext uri="{FF2B5EF4-FFF2-40B4-BE49-F238E27FC236}">
                <a16:creationId xmlns:a16="http://schemas.microsoft.com/office/drawing/2014/main" id="{02523ABA-5367-A4E3-18BD-D4EEC3040D69}"/>
              </a:ext>
            </a:extLst>
          </p:cNvPr>
          <p:cNvSpPr txBox="1"/>
          <p:nvPr/>
        </p:nvSpPr>
        <p:spPr>
          <a:xfrm>
            <a:off x="6796204" y="9623707"/>
            <a:ext cx="1568458" cy="587852"/>
          </a:xfrm>
          <a:prstGeom prst="rect">
            <a:avLst/>
          </a:prstGeom>
        </p:spPr>
        <p:txBody>
          <a:bodyPr lIns="0" tIns="0" rIns="0" bIns="0" rtlCol="0" anchor="t">
            <a:spAutoFit/>
          </a:bodyPr>
          <a:lstStyle/>
          <a:p>
            <a:pPr algn="ctr">
              <a:lnSpc>
                <a:spcPts val="3359"/>
              </a:lnSpc>
            </a:pPr>
            <a:r>
              <a:rPr lang="en-US" sz="2400" b="1" spc="100">
                <a:solidFill>
                  <a:srgbClr val="000000"/>
                </a:solidFill>
                <a:latin typeface="DM Sans Bold"/>
                <a:ea typeface="DM Sans Bold"/>
                <a:cs typeface="DM Sans Bold"/>
                <a:sym typeface="DM Sans Bold"/>
              </a:rPr>
              <a:t>02</a:t>
            </a:r>
          </a:p>
        </p:txBody>
      </p:sp>
      <p:sp>
        <p:nvSpPr>
          <p:cNvPr id="44" name="TextBox 83">
            <a:extLst>
              <a:ext uri="{FF2B5EF4-FFF2-40B4-BE49-F238E27FC236}">
                <a16:creationId xmlns:a16="http://schemas.microsoft.com/office/drawing/2014/main" id="{6FDEC5FB-D142-A6B3-2D7B-10864C7E9767}"/>
              </a:ext>
            </a:extLst>
          </p:cNvPr>
          <p:cNvSpPr txBox="1"/>
          <p:nvPr/>
        </p:nvSpPr>
        <p:spPr>
          <a:xfrm>
            <a:off x="11435526" y="9623707"/>
            <a:ext cx="1568458" cy="587852"/>
          </a:xfrm>
          <a:prstGeom prst="rect">
            <a:avLst/>
          </a:prstGeom>
        </p:spPr>
        <p:txBody>
          <a:bodyPr lIns="0" tIns="0" rIns="0" bIns="0" rtlCol="0" anchor="t">
            <a:spAutoFit/>
          </a:bodyPr>
          <a:lstStyle/>
          <a:p>
            <a:pPr algn="ctr">
              <a:lnSpc>
                <a:spcPts val="3359"/>
              </a:lnSpc>
            </a:pPr>
            <a:r>
              <a:rPr lang="en-US" sz="2400" b="1" spc="100">
                <a:solidFill>
                  <a:srgbClr val="000000"/>
                </a:solidFill>
                <a:latin typeface="DM Sans Bold"/>
                <a:ea typeface="DM Sans Bold"/>
                <a:cs typeface="DM Sans Bold"/>
                <a:sym typeface="DM Sans Bold"/>
              </a:rPr>
              <a:t>03</a:t>
            </a:r>
          </a:p>
        </p:txBody>
      </p:sp>
      <p:sp>
        <p:nvSpPr>
          <p:cNvPr id="45" name="TextBox 84">
            <a:extLst>
              <a:ext uri="{FF2B5EF4-FFF2-40B4-BE49-F238E27FC236}">
                <a16:creationId xmlns:a16="http://schemas.microsoft.com/office/drawing/2014/main" id="{3AA983B0-F03B-5B80-69A9-C1DF2399FCC7}"/>
              </a:ext>
            </a:extLst>
          </p:cNvPr>
          <p:cNvSpPr txBox="1"/>
          <p:nvPr/>
        </p:nvSpPr>
        <p:spPr>
          <a:xfrm>
            <a:off x="16074850" y="9623707"/>
            <a:ext cx="1568458" cy="587852"/>
          </a:xfrm>
          <a:prstGeom prst="rect">
            <a:avLst/>
          </a:prstGeom>
        </p:spPr>
        <p:txBody>
          <a:bodyPr lIns="0" tIns="0" rIns="0" bIns="0" rtlCol="0" anchor="t">
            <a:spAutoFit/>
          </a:bodyPr>
          <a:lstStyle/>
          <a:p>
            <a:pPr algn="ctr">
              <a:lnSpc>
                <a:spcPts val="3359"/>
              </a:lnSpc>
            </a:pPr>
            <a:r>
              <a:rPr lang="en-US" sz="2400" b="1" spc="100">
                <a:solidFill>
                  <a:srgbClr val="000000"/>
                </a:solidFill>
                <a:latin typeface="DM Sans Bold"/>
                <a:ea typeface="DM Sans Bold"/>
                <a:cs typeface="DM Sans Bold"/>
                <a:sym typeface="DM Sans Bold"/>
              </a:rPr>
              <a:t>04</a:t>
            </a:r>
          </a:p>
        </p:txBody>
      </p:sp>
      <p:sp>
        <p:nvSpPr>
          <p:cNvPr id="46" name="TextBox 85">
            <a:extLst>
              <a:ext uri="{FF2B5EF4-FFF2-40B4-BE49-F238E27FC236}">
                <a16:creationId xmlns:a16="http://schemas.microsoft.com/office/drawing/2014/main" id="{3D2EDDA5-2A48-8898-5225-E5A3668CF45B}"/>
              </a:ext>
            </a:extLst>
          </p:cNvPr>
          <p:cNvSpPr txBox="1"/>
          <p:nvPr/>
        </p:nvSpPr>
        <p:spPr>
          <a:xfrm>
            <a:off x="20714172" y="9623707"/>
            <a:ext cx="1568458" cy="587852"/>
          </a:xfrm>
          <a:prstGeom prst="rect">
            <a:avLst/>
          </a:prstGeom>
        </p:spPr>
        <p:txBody>
          <a:bodyPr lIns="0" tIns="0" rIns="0" bIns="0" rtlCol="0" anchor="t">
            <a:spAutoFit/>
          </a:bodyPr>
          <a:lstStyle/>
          <a:p>
            <a:pPr algn="ctr">
              <a:lnSpc>
                <a:spcPts val="3359"/>
              </a:lnSpc>
            </a:pPr>
            <a:r>
              <a:rPr lang="en-US" sz="2400" b="1" spc="100">
                <a:solidFill>
                  <a:srgbClr val="000000"/>
                </a:solidFill>
                <a:latin typeface="DM Sans Bold"/>
                <a:ea typeface="DM Sans Bold"/>
                <a:cs typeface="DM Sans Bold"/>
                <a:sym typeface="DM Sans Bold"/>
              </a:rPr>
              <a:t>05</a:t>
            </a:r>
          </a:p>
        </p:txBody>
      </p:sp>
      <p:sp>
        <p:nvSpPr>
          <p:cNvPr id="93" name="TextBox 78">
            <a:extLst>
              <a:ext uri="{FF2B5EF4-FFF2-40B4-BE49-F238E27FC236}">
                <a16:creationId xmlns:a16="http://schemas.microsoft.com/office/drawing/2014/main" id="{780C0F98-D2F2-6892-FC92-B7B32E76FADC}"/>
              </a:ext>
            </a:extLst>
          </p:cNvPr>
          <p:cNvSpPr txBox="1"/>
          <p:nvPr/>
        </p:nvSpPr>
        <p:spPr>
          <a:xfrm>
            <a:off x="5856149" y="5638960"/>
            <a:ext cx="3381057" cy="1116203"/>
          </a:xfrm>
          <a:prstGeom prst="rect">
            <a:avLst/>
          </a:prstGeom>
        </p:spPr>
        <p:txBody>
          <a:bodyPr lIns="0" tIns="0" rIns="0" bIns="0" rtlCol="0" anchor="t">
            <a:spAutoFit/>
          </a:bodyPr>
          <a:lstStyle/>
          <a:p>
            <a:pPr marL="0" lvl="1" indent="0" algn="ctr">
              <a:lnSpc>
                <a:spcPts val="2940"/>
              </a:lnSpc>
              <a:spcBef>
                <a:spcPct val="0"/>
              </a:spcBef>
            </a:pPr>
            <a:r>
              <a:rPr lang="en-US" sz="3200" b="1" spc="67">
                <a:solidFill>
                  <a:srgbClr val="FFFFFF"/>
                </a:solidFill>
                <a:latin typeface="DM Sans Bold"/>
                <a:ea typeface="DM Sans Bold"/>
                <a:cs typeface="DM Sans Bold"/>
                <a:sym typeface="DM Sans Bold"/>
              </a:rPr>
              <a:t>Mental &amp; Physical Health Issues</a:t>
            </a:r>
          </a:p>
        </p:txBody>
      </p:sp>
      <p:sp>
        <p:nvSpPr>
          <p:cNvPr id="94" name="TextBox 79">
            <a:extLst>
              <a:ext uri="{FF2B5EF4-FFF2-40B4-BE49-F238E27FC236}">
                <a16:creationId xmlns:a16="http://schemas.microsoft.com/office/drawing/2014/main" id="{D44B77AC-74EE-8EB5-5545-50051091A6B6}"/>
              </a:ext>
            </a:extLst>
          </p:cNvPr>
          <p:cNvSpPr txBox="1"/>
          <p:nvPr/>
        </p:nvSpPr>
        <p:spPr>
          <a:xfrm>
            <a:off x="5856149" y="7624248"/>
            <a:ext cx="3381057" cy="900888"/>
          </a:xfrm>
          <a:prstGeom prst="rect">
            <a:avLst/>
          </a:prstGeom>
        </p:spPr>
        <p:txBody>
          <a:bodyPr lIns="0" tIns="0" rIns="0" bIns="0" rtlCol="0" anchor="t">
            <a:spAutoFit/>
          </a:bodyPr>
          <a:lstStyle/>
          <a:p>
            <a:pPr marL="0" lvl="0" indent="0">
              <a:lnSpc>
                <a:spcPts val="2250"/>
              </a:lnSpc>
              <a:spcBef>
                <a:spcPct val="0"/>
              </a:spcBef>
            </a:pPr>
            <a:r>
              <a:rPr lang="en-US" sz="2800" u="none" strike="noStrike">
                <a:solidFill>
                  <a:srgbClr val="FFFFFF"/>
                </a:solidFill>
                <a:latin typeface="Roboto"/>
                <a:ea typeface="Roboto"/>
                <a:cs typeface="Roboto"/>
                <a:sym typeface="Roboto"/>
              </a:rPr>
              <a:t>Psychological stress, violence-related trauma</a:t>
            </a:r>
          </a:p>
        </p:txBody>
      </p:sp>
      <p:sp>
        <p:nvSpPr>
          <p:cNvPr id="95" name="TextBox 78">
            <a:extLst>
              <a:ext uri="{FF2B5EF4-FFF2-40B4-BE49-F238E27FC236}">
                <a16:creationId xmlns:a16="http://schemas.microsoft.com/office/drawing/2014/main" id="{71E1B66B-AB22-553B-3650-7F236ACB4186}"/>
              </a:ext>
            </a:extLst>
          </p:cNvPr>
          <p:cNvSpPr txBox="1"/>
          <p:nvPr/>
        </p:nvSpPr>
        <p:spPr>
          <a:xfrm>
            <a:off x="10525623" y="5638710"/>
            <a:ext cx="3381057" cy="372410"/>
          </a:xfrm>
          <a:prstGeom prst="rect">
            <a:avLst/>
          </a:prstGeom>
        </p:spPr>
        <p:txBody>
          <a:bodyPr lIns="0" tIns="0" rIns="0" bIns="0" rtlCol="0" anchor="t">
            <a:spAutoFit/>
          </a:bodyPr>
          <a:lstStyle/>
          <a:p>
            <a:pPr marL="0" lvl="1" indent="0" algn="ctr">
              <a:lnSpc>
                <a:spcPts val="2940"/>
              </a:lnSpc>
              <a:spcBef>
                <a:spcPct val="0"/>
              </a:spcBef>
            </a:pPr>
            <a:r>
              <a:rPr lang="en-US" sz="3200" b="1" spc="67">
                <a:solidFill>
                  <a:srgbClr val="FFFFFF"/>
                </a:solidFill>
                <a:latin typeface="DM Sans Bold"/>
                <a:ea typeface="DM Sans Bold"/>
                <a:cs typeface="DM Sans Bold"/>
                <a:sym typeface="DM Sans Bold"/>
              </a:rPr>
              <a:t>Social Isolation </a:t>
            </a:r>
          </a:p>
        </p:txBody>
      </p:sp>
      <p:sp>
        <p:nvSpPr>
          <p:cNvPr id="96" name="TextBox 79">
            <a:extLst>
              <a:ext uri="{FF2B5EF4-FFF2-40B4-BE49-F238E27FC236}">
                <a16:creationId xmlns:a16="http://schemas.microsoft.com/office/drawing/2014/main" id="{458A037A-BFD9-0E73-D324-CCA904D78DD9}"/>
              </a:ext>
            </a:extLst>
          </p:cNvPr>
          <p:cNvSpPr txBox="1"/>
          <p:nvPr/>
        </p:nvSpPr>
        <p:spPr>
          <a:xfrm>
            <a:off x="10525623" y="7623998"/>
            <a:ext cx="3381057" cy="900888"/>
          </a:xfrm>
          <a:prstGeom prst="rect">
            <a:avLst/>
          </a:prstGeom>
        </p:spPr>
        <p:txBody>
          <a:bodyPr lIns="0" tIns="0" rIns="0" bIns="0" rtlCol="0" anchor="t">
            <a:spAutoFit/>
          </a:bodyPr>
          <a:lstStyle/>
          <a:p>
            <a:pPr marL="0" lvl="0" indent="0" algn="ctr">
              <a:lnSpc>
                <a:spcPts val="2250"/>
              </a:lnSpc>
              <a:spcBef>
                <a:spcPct val="0"/>
              </a:spcBef>
            </a:pPr>
            <a:r>
              <a:rPr lang="en-US" sz="2800" u="none" strike="noStrike">
                <a:solidFill>
                  <a:srgbClr val="FFFFFF"/>
                </a:solidFill>
                <a:latin typeface="Roboto"/>
                <a:ea typeface="Roboto"/>
                <a:cs typeface="Roboto"/>
                <a:sym typeface="Roboto"/>
              </a:rPr>
              <a:t>Restrictions prevent active participation in society</a:t>
            </a:r>
          </a:p>
        </p:txBody>
      </p:sp>
      <p:sp>
        <p:nvSpPr>
          <p:cNvPr id="97" name="TextBox 78">
            <a:extLst>
              <a:ext uri="{FF2B5EF4-FFF2-40B4-BE49-F238E27FC236}">
                <a16:creationId xmlns:a16="http://schemas.microsoft.com/office/drawing/2014/main" id="{1945A97B-BC70-FB6A-8CED-6495B0870221}"/>
              </a:ext>
            </a:extLst>
          </p:cNvPr>
          <p:cNvSpPr txBox="1"/>
          <p:nvPr/>
        </p:nvSpPr>
        <p:spPr>
          <a:xfrm>
            <a:off x="15325101" y="5643877"/>
            <a:ext cx="3381057" cy="1116203"/>
          </a:xfrm>
          <a:prstGeom prst="rect">
            <a:avLst/>
          </a:prstGeom>
        </p:spPr>
        <p:txBody>
          <a:bodyPr lIns="0" tIns="0" rIns="0" bIns="0" rtlCol="0" anchor="t">
            <a:spAutoFit/>
          </a:bodyPr>
          <a:lstStyle/>
          <a:p>
            <a:pPr marL="0" lvl="1" indent="0" algn="ctr">
              <a:lnSpc>
                <a:spcPts val="2940"/>
              </a:lnSpc>
              <a:spcBef>
                <a:spcPct val="0"/>
              </a:spcBef>
            </a:pPr>
            <a:r>
              <a:rPr lang="en-US" sz="3200" b="1" spc="67">
                <a:solidFill>
                  <a:srgbClr val="FFFFFF"/>
                </a:solidFill>
                <a:latin typeface="DM Sans Bold"/>
                <a:ea typeface="DM Sans Bold"/>
                <a:cs typeface="DM Sans Bold"/>
                <a:sym typeface="DM Sans Bold"/>
              </a:rPr>
              <a:t>Weakened Community Progress </a:t>
            </a:r>
          </a:p>
        </p:txBody>
      </p:sp>
      <p:sp>
        <p:nvSpPr>
          <p:cNvPr id="98" name="TextBox 79">
            <a:extLst>
              <a:ext uri="{FF2B5EF4-FFF2-40B4-BE49-F238E27FC236}">
                <a16:creationId xmlns:a16="http://schemas.microsoft.com/office/drawing/2014/main" id="{E7EED9F1-8EF6-32C6-8EA7-9DC8676A7725}"/>
              </a:ext>
            </a:extLst>
          </p:cNvPr>
          <p:cNvSpPr txBox="1"/>
          <p:nvPr/>
        </p:nvSpPr>
        <p:spPr>
          <a:xfrm>
            <a:off x="15325101" y="7629165"/>
            <a:ext cx="3381057" cy="900888"/>
          </a:xfrm>
          <a:prstGeom prst="rect">
            <a:avLst/>
          </a:prstGeom>
        </p:spPr>
        <p:txBody>
          <a:bodyPr lIns="0" tIns="0" rIns="0" bIns="0" rtlCol="0" anchor="t">
            <a:spAutoFit/>
          </a:bodyPr>
          <a:lstStyle/>
          <a:p>
            <a:pPr marL="0" lvl="0" indent="0" algn="ctr">
              <a:lnSpc>
                <a:spcPts val="2250"/>
              </a:lnSpc>
              <a:spcBef>
                <a:spcPct val="0"/>
              </a:spcBef>
            </a:pPr>
            <a:r>
              <a:rPr lang="en-US" sz="2800" u="none" strike="noStrike">
                <a:solidFill>
                  <a:srgbClr val="FFFFFF"/>
                </a:solidFill>
                <a:latin typeface="Roboto"/>
                <a:ea typeface="Roboto"/>
                <a:cs typeface="Roboto"/>
                <a:sym typeface="Roboto"/>
              </a:rPr>
              <a:t>Gender inequality slows overall development.</a:t>
            </a:r>
          </a:p>
        </p:txBody>
      </p:sp>
      <p:sp>
        <p:nvSpPr>
          <p:cNvPr id="99" name="TextBox 78">
            <a:extLst>
              <a:ext uri="{FF2B5EF4-FFF2-40B4-BE49-F238E27FC236}">
                <a16:creationId xmlns:a16="http://schemas.microsoft.com/office/drawing/2014/main" id="{3D9996D9-95D6-BCAD-F6C8-1C38678075A3}"/>
              </a:ext>
            </a:extLst>
          </p:cNvPr>
          <p:cNvSpPr txBox="1"/>
          <p:nvPr/>
        </p:nvSpPr>
        <p:spPr>
          <a:xfrm>
            <a:off x="19847638" y="5641583"/>
            <a:ext cx="3381057" cy="744306"/>
          </a:xfrm>
          <a:prstGeom prst="rect">
            <a:avLst/>
          </a:prstGeom>
        </p:spPr>
        <p:txBody>
          <a:bodyPr lIns="0" tIns="0" rIns="0" bIns="0" rtlCol="0" anchor="t">
            <a:spAutoFit/>
          </a:bodyPr>
          <a:lstStyle/>
          <a:p>
            <a:pPr marL="0" lvl="1" indent="0" algn="ctr">
              <a:lnSpc>
                <a:spcPts val="2940"/>
              </a:lnSpc>
              <a:spcBef>
                <a:spcPct val="0"/>
              </a:spcBef>
            </a:pPr>
            <a:r>
              <a:rPr lang="en-US" sz="3200" b="1" spc="67">
                <a:solidFill>
                  <a:srgbClr val="FFFFFF"/>
                </a:solidFill>
                <a:latin typeface="DM Sans Bold"/>
                <a:ea typeface="DM Sans Bold"/>
                <a:cs typeface="DM Sans Bold"/>
                <a:sym typeface="DM Sans Bold"/>
              </a:rPr>
              <a:t>Economic Dependence </a:t>
            </a:r>
          </a:p>
        </p:txBody>
      </p:sp>
      <p:sp>
        <p:nvSpPr>
          <p:cNvPr id="100" name="TextBox 79">
            <a:extLst>
              <a:ext uri="{FF2B5EF4-FFF2-40B4-BE49-F238E27FC236}">
                <a16:creationId xmlns:a16="http://schemas.microsoft.com/office/drawing/2014/main" id="{84349096-BB56-8FD6-365F-FBE2F09302D2}"/>
              </a:ext>
            </a:extLst>
          </p:cNvPr>
          <p:cNvSpPr txBox="1"/>
          <p:nvPr/>
        </p:nvSpPr>
        <p:spPr>
          <a:xfrm>
            <a:off x="19847638" y="7626871"/>
            <a:ext cx="3381057" cy="900888"/>
          </a:xfrm>
          <a:prstGeom prst="rect">
            <a:avLst/>
          </a:prstGeom>
        </p:spPr>
        <p:txBody>
          <a:bodyPr lIns="0" tIns="0" rIns="0" bIns="0" rtlCol="0" anchor="t">
            <a:spAutoFit/>
          </a:bodyPr>
          <a:lstStyle/>
          <a:p>
            <a:pPr marL="0" lvl="0" indent="0" algn="ctr">
              <a:lnSpc>
                <a:spcPts val="2250"/>
              </a:lnSpc>
              <a:spcBef>
                <a:spcPct val="0"/>
              </a:spcBef>
            </a:pPr>
            <a:r>
              <a:rPr lang="en-US" sz="2800" u="none" strike="noStrike">
                <a:solidFill>
                  <a:srgbClr val="FFFFFF"/>
                </a:solidFill>
                <a:latin typeface="Roboto"/>
                <a:ea typeface="Roboto"/>
                <a:cs typeface="Roboto"/>
                <a:sym typeface="Roboto"/>
              </a:rPr>
              <a:t>Women remain financially reliant on men</a:t>
            </a:r>
          </a:p>
        </p:txBody>
      </p:sp>
      <p:sp>
        <p:nvSpPr>
          <p:cNvPr id="104" name="Freeform 17">
            <a:extLst>
              <a:ext uri="{FF2B5EF4-FFF2-40B4-BE49-F238E27FC236}">
                <a16:creationId xmlns:a16="http://schemas.microsoft.com/office/drawing/2014/main" id="{01CE2547-D1FC-4013-050B-76B49A65767A}"/>
              </a:ext>
            </a:extLst>
          </p:cNvPr>
          <p:cNvSpPr/>
          <p:nvPr/>
        </p:nvSpPr>
        <p:spPr>
          <a:xfrm>
            <a:off x="6997630" y="3641996"/>
            <a:ext cx="1199775" cy="1316834"/>
          </a:xfrm>
          <a:custGeom>
            <a:avLst/>
            <a:gdLst/>
            <a:ahLst/>
            <a:cxnLst/>
            <a:rect l="l" t="t" r="r" b="b"/>
            <a:pathLst>
              <a:path w="1417979" h="1669997">
                <a:moveTo>
                  <a:pt x="0" y="0"/>
                </a:moveTo>
                <a:lnTo>
                  <a:pt x="1417979" y="0"/>
                </a:lnTo>
                <a:lnTo>
                  <a:pt x="1417979" y="1669997"/>
                </a:lnTo>
                <a:lnTo>
                  <a:pt x="0" y="16699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5" name="Freeform 12">
            <a:extLst>
              <a:ext uri="{FF2B5EF4-FFF2-40B4-BE49-F238E27FC236}">
                <a16:creationId xmlns:a16="http://schemas.microsoft.com/office/drawing/2014/main" id="{1B7B1B5C-1B88-2982-A0AA-AC1495B750D7}"/>
              </a:ext>
            </a:extLst>
          </p:cNvPr>
          <p:cNvSpPr/>
          <p:nvPr/>
        </p:nvSpPr>
        <p:spPr>
          <a:xfrm>
            <a:off x="20915599" y="3638308"/>
            <a:ext cx="1153771" cy="1157982"/>
          </a:xfrm>
          <a:custGeom>
            <a:avLst/>
            <a:gdLst/>
            <a:ahLst/>
            <a:cxnLst/>
            <a:rect l="l" t="t" r="r" b="b"/>
            <a:pathLst>
              <a:path w="1639135" h="1645117">
                <a:moveTo>
                  <a:pt x="0" y="0"/>
                </a:moveTo>
                <a:lnTo>
                  <a:pt x="1639134" y="0"/>
                </a:lnTo>
                <a:lnTo>
                  <a:pt x="1639134" y="1645117"/>
                </a:lnTo>
                <a:lnTo>
                  <a:pt x="0" y="164511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6" name="Freeform 16">
            <a:extLst>
              <a:ext uri="{FF2B5EF4-FFF2-40B4-BE49-F238E27FC236}">
                <a16:creationId xmlns:a16="http://schemas.microsoft.com/office/drawing/2014/main" id="{7C5194FC-79A7-6EA4-814A-8EEBE1D58660}"/>
              </a:ext>
            </a:extLst>
          </p:cNvPr>
          <p:cNvSpPr/>
          <p:nvPr/>
        </p:nvSpPr>
        <p:spPr>
          <a:xfrm>
            <a:off x="2178757" y="3546693"/>
            <a:ext cx="1297307" cy="1264875"/>
          </a:xfrm>
          <a:custGeom>
            <a:avLst/>
            <a:gdLst/>
            <a:ahLst/>
            <a:cxnLst/>
            <a:rect l="l" t="t" r="r" b="b"/>
            <a:pathLst>
              <a:path w="1883853" h="1836757">
                <a:moveTo>
                  <a:pt x="0" y="0"/>
                </a:moveTo>
                <a:lnTo>
                  <a:pt x="1883853" y="0"/>
                </a:lnTo>
                <a:lnTo>
                  <a:pt x="1883853" y="1836757"/>
                </a:lnTo>
                <a:lnTo>
                  <a:pt x="0" y="183675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2" name="Group 1">
            <a:extLst>
              <a:ext uri="{FF2B5EF4-FFF2-40B4-BE49-F238E27FC236}">
                <a16:creationId xmlns:a16="http://schemas.microsoft.com/office/drawing/2014/main" id="{8A6DE6C8-1A60-83CD-5EF8-B28F6A542E83}"/>
              </a:ext>
            </a:extLst>
          </p:cNvPr>
          <p:cNvGrpSpPr/>
          <p:nvPr/>
        </p:nvGrpSpPr>
        <p:grpSpPr>
          <a:xfrm>
            <a:off x="729031" y="12166350"/>
            <a:ext cx="22841932" cy="1502896"/>
            <a:chOff x="722129" y="88509"/>
            <a:chExt cx="22841932" cy="1502896"/>
          </a:xfrm>
        </p:grpSpPr>
        <p:pic>
          <p:nvPicPr>
            <p:cNvPr id="5" name="image1.png">
              <a:extLst>
                <a:ext uri="{FF2B5EF4-FFF2-40B4-BE49-F238E27FC236}">
                  <a16:creationId xmlns:a16="http://schemas.microsoft.com/office/drawing/2014/main" id="{FDEFE2CB-51E7-EEF5-9012-1AB6634DF7E9}"/>
                </a:ext>
              </a:extLst>
            </p:cNvPr>
            <p:cNvPicPr/>
            <p:nvPr/>
          </p:nvPicPr>
          <p:blipFill>
            <a:blip r:embed="rId19"/>
            <a:srcRect/>
            <a:stretch>
              <a:fillRect/>
            </a:stretch>
          </p:blipFill>
          <p:spPr>
            <a:xfrm>
              <a:off x="722129" y="277316"/>
              <a:ext cx="3189248" cy="983466"/>
            </a:xfrm>
            <a:prstGeom prst="rect">
              <a:avLst/>
            </a:prstGeom>
            <a:ln/>
          </p:spPr>
        </p:pic>
        <p:pic>
          <p:nvPicPr>
            <p:cNvPr id="20" name="Picture 19" descr="A red and green circle with a yellow map in it&#10;&#10;AI-generated content may be incorrect.">
              <a:extLst>
                <a:ext uri="{FF2B5EF4-FFF2-40B4-BE49-F238E27FC236}">
                  <a16:creationId xmlns:a16="http://schemas.microsoft.com/office/drawing/2014/main" id="{802BEA89-721C-881C-E8D8-E8300419D330}"/>
                </a:ext>
              </a:extLst>
            </p:cNvPr>
            <p:cNvPicPr>
              <a:picLocks noChangeAspect="1"/>
            </p:cNvPicPr>
            <p:nvPr/>
          </p:nvPicPr>
          <p:blipFill>
            <a:blip r:embed="rId20"/>
            <a:stretch>
              <a:fillRect/>
            </a:stretch>
          </p:blipFill>
          <p:spPr>
            <a:xfrm>
              <a:off x="8184388" y="88509"/>
              <a:ext cx="1595135" cy="1502896"/>
            </a:xfrm>
            <a:prstGeom prst="rect">
              <a:avLst/>
            </a:prstGeom>
          </p:spPr>
        </p:pic>
        <p:pic>
          <p:nvPicPr>
            <p:cNvPr id="33" name="Picture 2">
              <a:extLst>
                <a:ext uri="{FF2B5EF4-FFF2-40B4-BE49-F238E27FC236}">
                  <a16:creationId xmlns:a16="http://schemas.microsoft.com/office/drawing/2014/main" id="{6381C36B-110B-CD17-2DC3-962EBA48F18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3945848" y="243635"/>
              <a:ext cx="3391235" cy="118589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id="{60DC2130-78D5-4EED-B3E1-DEDD95F384B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1687874" y="243635"/>
              <a:ext cx="1876187" cy="11858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2954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F36115-9F03-788F-F9E0-E1B57A410036}"/>
              </a:ext>
            </a:extLst>
          </p:cNvPr>
          <p:cNvSpPr txBox="1"/>
          <p:nvPr/>
        </p:nvSpPr>
        <p:spPr>
          <a:xfrm>
            <a:off x="6099313" y="1152510"/>
            <a:ext cx="12185374"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7200" b="1">
                <a:solidFill>
                  <a:schemeClr val="bg2">
                    <a:lumMod val="10000"/>
                  </a:schemeClr>
                </a:solidFill>
              </a:rPr>
              <a:t>Impact</a:t>
            </a:r>
          </a:p>
        </p:txBody>
      </p:sp>
      <p:grpSp>
        <p:nvGrpSpPr>
          <p:cNvPr id="7" name="Group 3">
            <a:extLst>
              <a:ext uri="{FF2B5EF4-FFF2-40B4-BE49-F238E27FC236}">
                <a16:creationId xmlns:a16="http://schemas.microsoft.com/office/drawing/2014/main" id="{D38D39DF-FC36-EF71-8188-58B439FBACAE}"/>
              </a:ext>
            </a:extLst>
          </p:cNvPr>
          <p:cNvGrpSpPr/>
          <p:nvPr/>
        </p:nvGrpSpPr>
        <p:grpSpPr>
          <a:xfrm>
            <a:off x="895797" y="10150624"/>
            <a:ext cx="4090627" cy="486415"/>
            <a:chOff x="0" y="0"/>
            <a:chExt cx="827188" cy="98361"/>
          </a:xfrm>
        </p:grpSpPr>
        <p:sp>
          <p:nvSpPr>
            <p:cNvPr id="91" name="Freeform 4">
              <a:extLst>
                <a:ext uri="{FF2B5EF4-FFF2-40B4-BE49-F238E27FC236}">
                  <a16:creationId xmlns:a16="http://schemas.microsoft.com/office/drawing/2014/main" id="{A65AC123-2298-F5C0-96EE-B4A1958DDC71}"/>
                </a:ext>
              </a:extLst>
            </p:cNvPr>
            <p:cNvSpPr/>
            <p:nvPr/>
          </p:nvSpPr>
          <p:spPr>
            <a:xfrm>
              <a:off x="0" y="0"/>
              <a:ext cx="827188" cy="98361"/>
            </a:xfrm>
            <a:custGeom>
              <a:avLst/>
              <a:gdLst/>
              <a:ahLst/>
              <a:cxnLst/>
              <a:rect l="l" t="t" r="r" b="b"/>
              <a:pathLst>
                <a:path w="827188" h="98361">
                  <a:moveTo>
                    <a:pt x="41129" y="0"/>
                  </a:moveTo>
                  <a:lnTo>
                    <a:pt x="786059" y="0"/>
                  </a:lnTo>
                  <a:cubicBezTo>
                    <a:pt x="808774" y="0"/>
                    <a:pt x="827188" y="18414"/>
                    <a:pt x="827188" y="41129"/>
                  </a:cubicBezTo>
                  <a:lnTo>
                    <a:pt x="827188" y="57232"/>
                  </a:lnTo>
                  <a:cubicBezTo>
                    <a:pt x="827188" y="79947"/>
                    <a:pt x="808774" y="98361"/>
                    <a:pt x="786059" y="98361"/>
                  </a:cubicBezTo>
                  <a:lnTo>
                    <a:pt x="41129" y="98361"/>
                  </a:lnTo>
                  <a:cubicBezTo>
                    <a:pt x="18414" y="98361"/>
                    <a:pt x="0" y="79947"/>
                    <a:pt x="0" y="57232"/>
                  </a:cubicBezTo>
                  <a:lnTo>
                    <a:pt x="0" y="41129"/>
                  </a:lnTo>
                  <a:cubicBezTo>
                    <a:pt x="0" y="18414"/>
                    <a:pt x="18414" y="0"/>
                    <a:pt x="41129" y="0"/>
                  </a:cubicBezTo>
                  <a:close/>
                </a:path>
              </a:pathLst>
            </a:custGeom>
            <a:solidFill>
              <a:srgbClr val="235A5B"/>
            </a:solidFill>
          </p:spPr>
          <p:txBody>
            <a:bodyPr/>
            <a:lstStyle/>
            <a:p>
              <a:endParaRPr lang="en-US"/>
            </a:p>
          </p:txBody>
        </p:sp>
        <p:sp>
          <p:nvSpPr>
            <p:cNvPr id="92" name="TextBox 5">
              <a:extLst>
                <a:ext uri="{FF2B5EF4-FFF2-40B4-BE49-F238E27FC236}">
                  <a16:creationId xmlns:a16="http://schemas.microsoft.com/office/drawing/2014/main" id="{938A898E-EAEB-1223-493D-5E41D7F79178}"/>
                </a:ext>
              </a:extLst>
            </p:cNvPr>
            <p:cNvSpPr txBox="1"/>
            <p:nvPr/>
          </p:nvSpPr>
          <p:spPr>
            <a:xfrm>
              <a:off x="0" y="-38100"/>
              <a:ext cx="827188" cy="136461"/>
            </a:xfrm>
            <a:prstGeom prst="rect">
              <a:avLst/>
            </a:prstGeom>
          </p:spPr>
          <p:txBody>
            <a:bodyPr lIns="45667" tIns="45667" rIns="45667" bIns="45667" rtlCol="0" anchor="ctr"/>
            <a:lstStyle/>
            <a:p>
              <a:pPr algn="ctr">
                <a:lnSpc>
                  <a:spcPts val="2768"/>
                </a:lnSpc>
              </a:pPr>
              <a:endParaRPr/>
            </a:p>
          </p:txBody>
        </p:sp>
      </p:grpSp>
      <p:grpSp>
        <p:nvGrpSpPr>
          <p:cNvPr id="8" name="Group 6">
            <a:extLst>
              <a:ext uri="{FF2B5EF4-FFF2-40B4-BE49-F238E27FC236}">
                <a16:creationId xmlns:a16="http://schemas.microsoft.com/office/drawing/2014/main" id="{33B30A97-87A4-01A1-1A17-B55D60EB8592}"/>
              </a:ext>
            </a:extLst>
          </p:cNvPr>
          <p:cNvGrpSpPr/>
          <p:nvPr/>
        </p:nvGrpSpPr>
        <p:grpSpPr>
          <a:xfrm rot="10800000">
            <a:off x="895797" y="4254549"/>
            <a:ext cx="4090627" cy="5499090"/>
            <a:chOff x="0" y="0"/>
            <a:chExt cx="588338" cy="790911"/>
          </a:xfrm>
        </p:grpSpPr>
        <p:sp>
          <p:nvSpPr>
            <p:cNvPr id="89" name="Freeform 7">
              <a:extLst>
                <a:ext uri="{FF2B5EF4-FFF2-40B4-BE49-F238E27FC236}">
                  <a16:creationId xmlns:a16="http://schemas.microsoft.com/office/drawing/2014/main" id="{A32F3395-D960-9248-08ED-977A66444103}"/>
                </a:ext>
              </a:extLst>
            </p:cNvPr>
            <p:cNvSpPr/>
            <p:nvPr/>
          </p:nvSpPr>
          <p:spPr>
            <a:xfrm>
              <a:off x="0" y="0"/>
              <a:ext cx="588338" cy="786759"/>
            </a:xfrm>
            <a:custGeom>
              <a:avLst/>
              <a:gdLst/>
              <a:ahLst/>
              <a:cxnLst/>
              <a:rect l="l" t="t" r="r" b="b"/>
              <a:pathLst>
                <a:path w="588338" h="786759">
                  <a:moveTo>
                    <a:pt x="588338" y="32132"/>
                  </a:moveTo>
                  <a:lnTo>
                    <a:pt x="588338" y="644479"/>
                  </a:lnTo>
                  <a:cubicBezTo>
                    <a:pt x="588338" y="663850"/>
                    <a:pt x="576443" y="681232"/>
                    <a:pt x="558387" y="688248"/>
                  </a:cubicBezTo>
                  <a:lnTo>
                    <a:pt x="324119" y="779273"/>
                  </a:lnTo>
                  <a:cubicBezTo>
                    <a:pt x="304854" y="786759"/>
                    <a:pt x="283484" y="786759"/>
                    <a:pt x="264219" y="779273"/>
                  </a:cubicBezTo>
                  <a:lnTo>
                    <a:pt x="29950" y="688248"/>
                  </a:lnTo>
                  <a:cubicBezTo>
                    <a:pt x="11895" y="681232"/>
                    <a:pt x="0" y="663850"/>
                    <a:pt x="0" y="644479"/>
                  </a:cubicBezTo>
                  <a:lnTo>
                    <a:pt x="0" y="32132"/>
                  </a:lnTo>
                  <a:cubicBezTo>
                    <a:pt x="0" y="14386"/>
                    <a:pt x="14386" y="0"/>
                    <a:pt x="32132" y="0"/>
                  </a:cubicBezTo>
                  <a:lnTo>
                    <a:pt x="556206" y="0"/>
                  </a:lnTo>
                  <a:cubicBezTo>
                    <a:pt x="564728" y="0"/>
                    <a:pt x="572901" y="3385"/>
                    <a:pt x="578926" y="9411"/>
                  </a:cubicBezTo>
                  <a:cubicBezTo>
                    <a:pt x="584952" y="15437"/>
                    <a:pt x="588338" y="23610"/>
                    <a:pt x="588338" y="32132"/>
                  </a:cubicBezTo>
                  <a:close/>
                </a:path>
              </a:pathLst>
            </a:custGeom>
            <a:solidFill>
              <a:srgbClr val="235A5B"/>
            </a:solidFill>
          </p:spPr>
          <p:txBody>
            <a:bodyPr/>
            <a:lstStyle/>
            <a:p>
              <a:endParaRPr lang="en-US"/>
            </a:p>
          </p:txBody>
        </p:sp>
        <p:sp>
          <p:nvSpPr>
            <p:cNvPr id="90" name="TextBox 8">
              <a:extLst>
                <a:ext uri="{FF2B5EF4-FFF2-40B4-BE49-F238E27FC236}">
                  <a16:creationId xmlns:a16="http://schemas.microsoft.com/office/drawing/2014/main" id="{1B52647F-F4EE-01A8-2C2D-98DED243F518}"/>
                </a:ext>
              </a:extLst>
            </p:cNvPr>
            <p:cNvSpPr txBox="1"/>
            <p:nvPr/>
          </p:nvSpPr>
          <p:spPr>
            <a:xfrm>
              <a:off x="0" y="-38100"/>
              <a:ext cx="588338" cy="714711"/>
            </a:xfrm>
            <a:prstGeom prst="rect">
              <a:avLst/>
            </a:prstGeom>
          </p:spPr>
          <p:txBody>
            <a:bodyPr lIns="45667" tIns="45667" rIns="45667" bIns="45667" rtlCol="0" anchor="ctr"/>
            <a:lstStyle/>
            <a:p>
              <a:pPr algn="ctr">
                <a:lnSpc>
                  <a:spcPts val="2768"/>
                </a:lnSpc>
              </a:pPr>
              <a:endParaRPr/>
            </a:p>
          </p:txBody>
        </p:sp>
      </p:grpSp>
      <p:grpSp>
        <p:nvGrpSpPr>
          <p:cNvPr id="10" name="Group 9">
            <a:extLst>
              <a:ext uri="{FF2B5EF4-FFF2-40B4-BE49-F238E27FC236}">
                <a16:creationId xmlns:a16="http://schemas.microsoft.com/office/drawing/2014/main" id="{7A7BF8FD-66B3-72FA-FEE6-2D336EE455D9}"/>
              </a:ext>
            </a:extLst>
          </p:cNvPr>
          <p:cNvGrpSpPr/>
          <p:nvPr/>
        </p:nvGrpSpPr>
        <p:grpSpPr>
          <a:xfrm rot="10800000">
            <a:off x="5535119" y="4254549"/>
            <a:ext cx="4090627" cy="5499090"/>
            <a:chOff x="0" y="0"/>
            <a:chExt cx="588338" cy="790911"/>
          </a:xfrm>
        </p:grpSpPr>
        <p:sp>
          <p:nvSpPr>
            <p:cNvPr id="87" name="Freeform 10">
              <a:extLst>
                <a:ext uri="{FF2B5EF4-FFF2-40B4-BE49-F238E27FC236}">
                  <a16:creationId xmlns:a16="http://schemas.microsoft.com/office/drawing/2014/main" id="{E75828FA-DA4A-B992-A0D0-B7FF55242B84}"/>
                </a:ext>
              </a:extLst>
            </p:cNvPr>
            <p:cNvSpPr/>
            <p:nvPr/>
          </p:nvSpPr>
          <p:spPr>
            <a:xfrm>
              <a:off x="0" y="0"/>
              <a:ext cx="588338" cy="786759"/>
            </a:xfrm>
            <a:custGeom>
              <a:avLst/>
              <a:gdLst/>
              <a:ahLst/>
              <a:cxnLst/>
              <a:rect l="l" t="t" r="r" b="b"/>
              <a:pathLst>
                <a:path w="588338" h="786759">
                  <a:moveTo>
                    <a:pt x="588338" y="32132"/>
                  </a:moveTo>
                  <a:lnTo>
                    <a:pt x="588338" y="644479"/>
                  </a:lnTo>
                  <a:cubicBezTo>
                    <a:pt x="588338" y="663850"/>
                    <a:pt x="576443" y="681232"/>
                    <a:pt x="558387" y="688248"/>
                  </a:cubicBezTo>
                  <a:lnTo>
                    <a:pt x="324119" y="779273"/>
                  </a:lnTo>
                  <a:cubicBezTo>
                    <a:pt x="304854" y="786759"/>
                    <a:pt x="283484" y="786759"/>
                    <a:pt x="264219" y="779273"/>
                  </a:cubicBezTo>
                  <a:lnTo>
                    <a:pt x="29950" y="688248"/>
                  </a:lnTo>
                  <a:cubicBezTo>
                    <a:pt x="11895" y="681232"/>
                    <a:pt x="0" y="663850"/>
                    <a:pt x="0" y="644479"/>
                  </a:cubicBezTo>
                  <a:lnTo>
                    <a:pt x="0" y="32132"/>
                  </a:lnTo>
                  <a:cubicBezTo>
                    <a:pt x="0" y="14386"/>
                    <a:pt x="14386" y="0"/>
                    <a:pt x="32132" y="0"/>
                  </a:cubicBezTo>
                  <a:lnTo>
                    <a:pt x="556206" y="0"/>
                  </a:lnTo>
                  <a:cubicBezTo>
                    <a:pt x="564728" y="0"/>
                    <a:pt x="572901" y="3385"/>
                    <a:pt x="578926" y="9411"/>
                  </a:cubicBezTo>
                  <a:cubicBezTo>
                    <a:pt x="584952" y="15437"/>
                    <a:pt x="588338" y="23610"/>
                    <a:pt x="588338" y="32132"/>
                  </a:cubicBezTo>
                  <a:close/>
                </a:path>
              </a:pathLst>
            </a:custGeom>
            <a:solidFill>
              <a:srgbClr val="327576"/>
            </a:solidFill>
          </p:spPr>
          <p:txBody>
            <a:bodyPr/>
            <a:lstStyle/>
            <a:p>
              <a:endParaRPr lang="en-US"/>
            </a:p>
          </p:txBody>
        </p:sp>
        <p:sp>
          <p:nvSpPr>
            <p:cNvPr id="88" name="TextBox 11">
              <a:extLst>
                <a:ext uri="{FF2B5EF4-FFF2-40B4-BE49-F238E27FC236}">
                  <a16:creationId xmlns:a16="http://schemas.microsoft.com/office/drawing/2014/main" id="{D4372C59-DE08-22A1-8AE5-499B3CF033A0}"/>
                </a:ext>
              </a:extLst>
            </p:cNvPr>
            <p:cNvSpPr txBox="1"/>
            <p:nvPr/>
          </p:nvSpPr>
          <p:spPr>
            <a:xfrm>
              <a:off x="0" y="-38100"/>
              <a:ext cx="588338" cy="714711"/>
            </a:xfrm>
            <a:prstGeom prst="rect">
              <a:avLst/>
            </a:prstGeom>
          </p:spPr>
          <p:txBody>
            <a:bodyPr lIns="45667" tIns="45667" rIns="45667" bIns="45667" rtlCol="0" anchor="ctr"/>
            <a:lstStyle/>
            <a:p>
              <a:pPr algn="ctr">
                <a:lnSpc>
                  <a:spcPts val="2768"/>
                </a:lnSpc>
              </a:pPr>
              <a:endParaRPr/>
            </a:p>
          </p:txBody>
        </p:sp>
      </p:grpSp>
      <p:grpSp>
        <p:nvGrpSpPr>
          <p:cNvPr id="11" name="Group 12">
            <a:extLst>
              <a:ext uri="{FF2B5EF4-FFF2-40B4-BE49-F238E27FC236}">
                <a16:creationId xmlns:a16="http://schemas.microsoft.com/office/drawing/2014/main" id="{FE6418A9-3D91-0331-3B62-E0D584A0859E}"/>
              </a:ext>
            </a:extLst>
          </p:cNvPr>
          <p:cNvGrpSpPr/>
          <p:nvPr/>
        </p:nvGrpSpPr>
        <p:grpSpPr>
          <a:xfrm rot="10800000">
            <a:off x="10174442" y="4254549"/>
            <a:ext cx="4090627" cy="5499090"/>
            <a:chOff x="0" y="0"/>
            <a:chExt cx="588338" cy="790911"/>
          </a:xfrm>
        </p:grpSpPr>
        <p:sp>
          <p:nvSpPr>
            <p:cNvPr id="85" name="Freeform 13">
              <a:extLst>
                <a:ext uri="{FF2B5EF4-FFF2-40B4-BE49-F238E27FC236}">
                  <a16:creationId xmlns:a16="http://schemas.microsoft.com/office/drawing/2014/main" id="{3C86067F-13BC-32A3-6B6E-02D9DCB86DDC}"/>
                </a:ext>
              </a:extLst>
            </p:cNvPr>
            <p:cNvSpPr/>
            <p:nvPr/>
          </p:nvSpPr>
          <p:spPr>
            <a:xfrm>
              <a:off x="0" y="0"/>
              <a:ext cx="588338" cy="786759"/>
            </a:xfrm>
            <a:custGeom>
              <a:avLst/>
              <a:gdLst/>
              <a:ahLst/>
              <a:cxnLst/>
              <a:rect l="l" t="t" r="r" b="b"/>
              <a:pathLst>
                <a:path w="588338" h="786759">
                  <a:moveTo>
                    <a:pt x="588338" y="32132"/>
                  </a:moveTo>
                  <a:lnTo>
                    <a:pt x="588338" y="644479"/>
                  </a:lnTo>
                  <a:cubicBezTo>
                    <a:pt x="588338" y="663850"/>
                    <a:pt x="576443" y="681232"/>
                    <a:pt x="558387" y="688248"/>
                  </a:cubicBezTo>
                  <a:lnTo>
                    <a:pt x="324119" y="779273"/>
                  </a:lnTo>
                  <a:cubicBezTo>
                    <a:pt x="304854" y="786759"/>
                    <a:pt x="283484" y="786759"/>
                    <a:pt x="264219" y="779273"/>
                  </a:cubicBezTo>
                  <a:lnTo>
                    <a:pt x="29950" y="688248"/>
                  </a:lnTo>
                  <a:cubicBezTo>
                    <a:pt x="11895" y="681232"/>
                    <a:pt x="0" y="663850"/>
                    <a:pt x="0" y="644479"/>
                  </a:cubicBezTo>
                  <a:lnTo>
                    <a:pt x="0" y="32132"/>
                  </a:lnTo>
                  <a:cubicBezTo>
                    <a:pt x="0" y="14386"/>
                    <a:pt x="14386" y="0"/>
                    <a:pt x="32132" y="0"/>
                  </a:cubicBezTo>
                  <a:lnTo>
                    <a:pt x="556206" y="0"/>
                  </a:lnTo>
                  <a:cubicBezTo>
                    <a:pt x="564728" y="0"/>
                    <a:pt x="572901" y="3385"/>
                    <a:pt x="578926" y="9411"/>
                  </a:cubicBezTo>
                  <a:cubicBezTo>
                    <a:pt x="584952" y="15437"/>
                    <a:pt x="588338" y="23610"/>
                    <a:pt x="588338" y="32132"/>
                  </a:cubicBezTo>
                  <a:close/>
                </a:path>
              </a:pathLst>
            </a:custGeom>
            <a:solidFill>
              <a:srgbClr val="408789"/>
            </a:solidFill>
          </p:spPr>
          <p:txBody>
            <a:bodyPr/>
            <a:lstStyle/>
            <a:p>
              <a:endParaRPr lang="en-US"/>
            </a:p>
          </p:txBody>
        </p:sp>
        <p:sp>
          <p:nvSpPr>
            <p:cNvPr id="86" name="TextBox 14">
              <a:extLst>
                <a:ext uri="{FF2B5EF4-FFF2-40B4-BE49-F238E27FC236}">
                  <a16:creationId xmlns:a16="http://schemas.microsoft.com/office/drawing/2014/main" id="{BC273FE9-E0A8-70FA-3FA5-ED9D9FAFD39D}"/>
                </a:ext>
              </a:extLst>
            </p:cNvPr>
            <p:cNvSpPr txBox="1"/>
            <p:nvPr/>
          </p:nvSpPr>
          <p:spPr>
            <a:xfrm>
              <a:off x="0" y="-38100"/>
              <a:ext cx="588338" cy="714711"/>
            </a:xfrm>
            <a:prstGeom prst="rect">
              <a:avLst/>
            </a:prstGeom>
          </p:spPr>
          <p:txBody>
            <a:bodyPr lIns="45667" tIns="45667" rIns="45667" bIns="45667" rtlCol="0" anchor="ctr"/>
            <a:lstStyle/>
            <a:p>
              <a:pPr algn="ctr">
                <a:lnSpc>
                  <a:spcPts val="2768"/>
                </a:lnSpc>
              </a:pPr>
              <a:endParaRPr/>
            </a:p>
          </p:txBody>
        </p:sp>
      </p:grpSp>
      <p:grpSp>
        <p:nvGrpSpPr>
          <p:cNvPr id="12" name="Group 15">
            <a:extLst>
              <a:ext uri="{FF2B5EF4-FFF2-40B4-BE49-F238E27FC236}">
                <a16:creationId xmlns:a16="http://schemas.microsoft.com/office/drawing/2014/main" id="{E09E13D8-02F6-8D28-FBEA-1BAFC305AC28}"/>
              </a:ext>
            </a:extLst>
          </p:cNvPr>
          <p:cNvGrpSpPr/>
          <p:nvPr/>
        </p:nvGrpSpPr>
        <p:grpSpPr>
          <a:xfrm rot="10800000">
            <a:off x="14813766" y="4254549"/>
            <a:ext cx="4090627" cy="5499090"/>
            <a:chOff x="0" y="0"/>
            <a:chExt cx="588338" cy="790911"/>
          </a:xfrm>
        </p:grpSpPr>
        <p:sp>
          <p:nvSpPr>
            <p:cNvPr id="83" name="Freeform 16">
              <a:extLst>
                <a:ext uri="{FF2B5EF4-FFF2-40B4-BE49-F238E27FC236}">
                  <a16:creationId xmlns:a16="http://schemas.microsoft.com/office/drawing/2014/main" id="{95095C9E-DCE4-EA71-BD54-F8F8DE7C7D2C}"/>
                </a:ext>
              </a:extLst>
            </p:cNvPr>
            <p:cNvSpPr/>
            <p:nvPr/>
          </p:nvSpPr>
          <p:spPr>
            <a:xfrm>
              <a:off x="0" y="0"/>
              <a:ext cx="588338" cy="786759"/>
            </a:xfrm>
            <a:custGeom>
              <a:avLst/>
              <a:gdLst/>
              <a:ahLst/>
              <a:cxnLst/>
              <a:rect l="l" t="t" r="r" b="b"/>
              <a:pathLst>
                <a:path w="588338" h="786759">
                  <a:moveTo>
                    <a:pt x="588338" y="32132"/>
                  </a:moveTo>
                  <a:lnTo>
                    <a:pt x="588338" y="644479"/>
                  </a:lnTo>
                  <a:cubicBezTo>
                    <a:pt x="588338" y="663850"/>
                    <a:pt x="576443" y="681232"/>
                    <a:pt x="558387" y="688248"/>
                  </a:cubicBezTo>
                  <a:lnTo>
                    <a:pt x="324119" y="779273"/>
                  </a:lnTo>
                  <a:cubicBezTo>
                    <a:pt x="304854" y="786759"/>
                    <a:pt x="283484" y="786759"/>
                    <a:pt x="264219" y="779273"/>
                  </a:cubicBezTo>
                  <a:lnTo>
                    <a:pt x="29950" y="688248"/>
                  </a:lnTo>
                  <a:cubicBezTo>
                    <a:pt x="11895" y="681232"/>
                    <a:pt x="0" y="663850"/>
                    <a:pt x="0" y="644479"/>
                  </a:cubicBezTo>
                  <a:lnTo>
                    <a:pt x="0" y="32132"/>
                  </a:lnTo>
                  <a:cubicBezTo>
                    <a:pt x="0" y="14386"/>
                    <a:pt x="14386" y="0"/>
                    <a:pt x="32132" y="0"/>
                  </a:cubicBezTo>
                  <a:lnTo>
                    <a:pt x="556206" y="0"/>
                  </a:lnTo>
                  <a:cubicBezTo>
                    <a:pt x="564728" y="0"/>
                    <a:pt x="572901" y="3385"/>
                    <a:pt x="578926" y="9411"/>
                  </a:cubicBezTo>
                  <a:cubicBezTo>
                    <a:pt x="584952" y="15437"/>
                    <a:pt x="588338" y="23610"/>
                    <a:pt x="588338" y="32132"/>
                  </a:cubicBezTo>
                  <a:close/>
                </a:path>
              </a:pathLst>
            </a:custGeom>
            <a:solidFill>
              <a:srgbClr val="639C9D"/>
            </a:solidFill>
          </p:spPr>
          <p:txBody>
            <a:bodyPr/>
            <a:lstStyle/>
            <a:p>
              <a:endParaRPr lang="en-US"/>
            </a:p>
          </p:txBody>
        </p:sp>
        <p:sp>
          <p:nvSpPr>
            <p:cNvPr id="84" name="TextBox 17">
              <a:extLst>
                <a:ext uri="{FF2B5EF4-FFF2-40B4-BE49-F238E27FC236}">
                  <a16:creationId xmlns:a16="http://schemas.microsoft.com/office/drawing/2014/main" id="{BED42D2B-F0E3-5E90-5706-7C8B52F077E1}"/>
                </a:ext>
              </a:extLst>
            </p:cNvPr>
            <p:cNvSpPr txBox="1"/>
            <p:nvPr/>
          </p:nvSpPr>
          <p:spPr>
            <a:xfrm>
              <a:off x="0" y="-38100"/>
              <a:ext cx="588338" cy="714711"/>
            </a:xfrm>
            <a:prstGeom prst="rect">
              <a:avLst/>
            </a:prstGeom>
          </p:spPr>
          <p:txBody>
            <a:bodyPr lIns="45667" tIns="45667" rIns="45667" bIns="45667" rtlCol="0" anchor="ctr"/>
            <a:lstStyle/>
            <a:p>
              <a:pPr algn="ctr">
                <a:lnSpc>
                  <a:spcPts val="2768"/>
                </a:lnSpc>
              </a:pPr>
              <a:endParaRPr/>
            </a:p>
          </p:txBody>
        </p:sp>
      </p:grpSp>
      <p:grpSp>
        <p:nvGrpSpPr>
          <p:cNvPr id="13" name="Group 18">
            <a:extLst>
              <a:ext uri="{FF2B5EF4-FFF2-40B4-BE49-F238E27FC236}">
                <a16:creationId xmlns:a16="http://schemas.microsoft.com/office/drawing/2014/main" id="{B702A8BA-389B-06D0-8914-2D2AB6ECE124}"/>
              </a:ext>
            </a:extLst>
          </p:cNvPr>
          <p:cNvGrpSpPr/>
          <p:nvPr/>
        </p:nvGrpSpPr>
        <p:grpSpPr>
          <a:xfrm rot="10800000">
            <a:off x="19453088" y="4254549"/>
            <a:ext cx="4090627" cy="5499090"/>
            <a:chOff x="0" y="0"/>
            <a:chExt cx="588338" cy="790911"/>
          </a:xfrm>
        </p:grpSpPr>
        <p:sp>
          <p:nvSpPr>
            <p:cNvPr id="81" name="Freeform 19">
              <a:extLst>
                <a:ext uri="{FF2B5EF4-FFF2-40B4-BE49-F238E27FC236}">
                  <a16:creationId xmlns:a16="http://schemas.microsoft.com/office/drawing/2014/main" id="{4FEE7F1C-2218-8CC6-AE1B-A92A2F4EAB07}"/>
                </a:ext>
              </a:extLst>
            </p:cNvPr>
            <p:cNvSpPr/>
            <p:nvPr/>
          </p:nvSpPr>
          <p:spPr>
            <a:xfrm>
              <a:off x="0" y="0"/>
              <a:ext cx="588338" cy="786759"/>
            </a:xfrm>
            <a:custGeom>
              <a:avLst/>
              <a:gdLst/>
              <a:ahLst/>
              <a:cxnLst/>
              <a:rect l="l" t="t" r="r" b="b"/>
              <a:pathLst>
                <a:path w="588338" h="786759">
                  <a:moveTo>
                    <a:pt x="588338" y="32132"/>
                  </a:moveTo>
                  <a:lnTo>
                    <a:pt x="588338" y="644479"/>
                  </a:lnTo>
                  <a:cubicBezTo>
                    <a:pt x="588338" y="663850"/>
                    <a:pt x="576443" y="681232"/>
                    <a:pt x="558387" y="688248"/>
                  </a:cubicBezTo>
                  <a:lnTo>
                    <a:pt x="324119" y="779273"/>
                  </a:lnTo>
                  <a:cubicBezTo>
                    <a:pt x="304854" y="786759"/>
                    <a:pt x="283484" y="786759"/>
                    <a:pt x="264219" y="779273"/>
                  </a:cubicBezTo>
                  <a:lnTo>
                    <a:pt x="29950" y="688248"/>
                  </a:lnTo>
                  <a:cubicBezTo>
                    <a:pt x="11895" y="681232"/>
                    <a:pt x="0" y="663850"/>
                    <a:pt x="0" y="644479"/>
                  </a:cubicBezTo>
                  <a:lnTo>
                    <a:pt x="0" y="32132"/>
                  </a:lnTo>
                  <a:cubicBezTo>
                    <a:pt x="0" y="14386"/>
                    <a:pt x="14386" y="0"/>
                    <a:pt x="32132" y="0"/>
                  </a:cubicBezTo>
                  <a:lnTo>
                    <a:pt x="556206" y="0"/>
                  </a:lnTo>
                  <a:cubicBezTo>
                    <a:pt x="564728" y="0"/>
                    <a:pt x="572901" y="3385"/>
                    <a:pt x="578926" y="9411"/>
                  </a:cubicBezTo>
                  <a:cubicBezTo>
                    <a:pt x="584952" y="15437"/>
                    <a:pt x="588338" y="23610"/>
                    <a:pt x="588338" y="32132"/>
                  </a:cubicBezTo>
                  <a:close/>
                </a:path>
              </a:pathLst>
            </a:custGeom>
            <a:solidFill>
              <a:srgbClr val="92BEBF"/>
            </a:solidFill>
          </p:spPr>
          <p:txBody>
            <a:bodyPr/>
            <a:lstStyle/>
            <a:p>
              <a:endParaRPr lang="en-US"/>
            </a:p>
          </p:txBody>
        </p:sp>
        <p:sp>
          <p:nvSpPr>
            <p:cNvPr id="82" name="TextBox 20">
              <a:extLst>
                <a:ext uri="{FF2B5EF4-FFF2-40B4-BE49-F238E27FC236}">
                  <a16:creationId xmlns:a16="http://schemas.microsoft.com/office/drawing/2014/main" id="{D1D352B2-41F5-145F-4ADF-9AFBFDAC19ED}"/>
                </a:ext>
              </a:extLst>
            </p:cNvPr>
            <p:cNvSpPr txBox="1"/>
            <p:nvPr/>
          </p:nvSpPr>
          <p:spPr>
            <a:xfrm>
              <a:off x="0" y="-38100"/>
              <a:ext cx="588338" cy="714711"/>
            </a:xfrm>
            <a:prstGeom prst="rect">
              <a:avLst/>
            </a:prstGeom>
          </p:spPr>
          <p:txBody>
            <a:bodyPr lIns="45667" tIns="45667" rIns="45667" bIns="45667" rtlCol="0" anchor="ctr"/>
            <a:lstStyle/>
            <a:p>
              <a:pPr algn="ctr">
                <a:lnSpc>
                  <a:spcPts val="2768"/>
                </a:lnSpc>
              </a:pPr>
              <a:endParaRPr/>
            </a:p>
          </p:txBody>
        </p:sp>
      </p:grpSp>
      <p:sp>
        <p:nvSpPr>
          <p:cNvPr id="14" name="Freeform 21">
            <a:extLst>
              <a:ext uri="{FF2B5EF4-FFF2-40B4-BE49-F238E27FC236}">
                <a16:creationId xmlns:a16="http://schemas.microsoft.com/office/drawing/2014/main" id="{5EF30A1C-6D70-844F-A70F-EA278A8A6365}"/>
              </a:ext>
            </a:extLst>
          </p:cNvPr>
          <p:cNvSpPr/>
          <p:nvPr/>
        </p:nvSpPr>
        <p:spPr>
          <a:xfrm>
            <a:off x="1765522" y="3078961"/>
            <a:ext cx="2625207" cy="2625207"/>
          </a:xfrm>
          <a:custGeom>
            <a:avLst/>
            <a:gdLst/>
            <a:ahLst/>
            <a:cxnLst/>
            <a:rect l="l" t="t" r="r" b="b"/>
            <a:pathLst>
              <a:path w="1812051" h="1812051">
                <a:moveTo>
                  <a:pt x="0" y="0"/>
                </a:moveTo>
                <a:lnTo>
                  <a:pt x="1812051" y="0"/>
                </a:lnTo>
                <a:lnTo>
                  <a:pt x="1812051" y="1812051"/>
                </a:lnTo>
                <a:lnTo>
                  <a:pt x="0" y="1812051"/>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15" name="Freeform 22">
            <a:extLst>
              <a:ext uri="{FF2B5EF4-FFF2-40B4-BE49-F238E27FC236}">
                <a16:creationId xmlns:a16="http://schemas.microsoft.com/office/drawing/2014/main" id="{90160FD8-AF8E-6C7C-591D-1D728A37F09B}"/>
              </a:ext>
            </a:extLst>
          </p:cNvPr>
          <p:cNvSpPr/>
          <p:nvPr/>
        </p:nvSpPr>
        <p:spPr>
          <a:xfrm>
            <a:off x="20322814" y="3078961"/>
            <a:ext cx="2625207" cy="2625207"/>
          </a:xfrm>
          <a:custGeom>
            <a:avLst/>
            <a:gdLst/>
            <a:ahLst/>
            <a:cxnLst/>
            <a:rect l="l" t="t" r="r" b="b"/>
            <a:pathLst>
              <a:path w="1812051" h="1812051">
                <a:moveTo>
                  <a:pt x="0" y="0"/>
                </a:moveTo>
                <a:lnTo>
                  <a:pt x="1812050" y="0"/>
                </a:lnTo>
                <a:lnTo>
                  <a:pt x="1812050" y="1812051"/>
                </a:lnTo>
                <a:lnTo>
                  <a:pt x="0" y="1812051"/>
                </a:lnTo>
                <a:lnTo>
                  <a:pt x="0" y="0"/>
                </a:lnTo>
                <a:close/>
              </a:path>
            </a:pathLst>
          </a:custGeom>
          <a:blipFill>
            <a:blip r:embed="rId3">
              <a:alphaModFix amt="50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6" name="Freeform 23">
            <a:extLst>
              <a:ext uri="{FF2B5EF4-FFF2-40B4-BE49-F238E27FC236}">
                <a16:creationId xmlns:a16="http://schemas.microsoft.com/office/drawing/2014/main" id="{63588868-5872-99BA-61D4-15295EB849DF}"/>
              </a:ext>
            </a:extLst>
          </p:cNvPr>
          <p:cNvSpPr/>
          <p:nvPr/>
        </p:nvSpPr>
        <p:spPr>
          <a:xfrm>
            <a:off x="15686401" y="3078961"/>
            <a:ext cx="2625207" cy="2625207"/>
          </a:xfrm>
          <a:custGeom>
            <a:avLst/>
            <a:gdLst/>
            <a:ahLst/>
            <a:cxnLst/>
            <a:rect l="l" t="t" r="r" b="b"/>
            <a:pathLst>
              <a:path w="1812051" h="1812051">
                <a:moveTo>
                  <a:pt x="0" y="0"/>
                </a:moveTo>
                <a:lnTo>
                  <a:pt x="1812051" y="0"/>
                </a:lnTo>
                <a:lnTo>
                  <a:pt x="1812051" y="1812051"/>
                </a:lnTo>
                <a:lnTo>
                  <a:pt x="0" y="1812051"/>
                </a:lnTo>
                <a:lnTo>
                  <a:pt x="0" y="0"/>
                </a:lnTo>
                <a:close/>
              </a:path>
            </a:pathLst>
          </a:custGeom>
          <a:blipFill>
            <a:blip r:embed="rId3">
              <a:alphaModFix amt="50000"/>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7" name="Freeform 24">
            <a:extLst>
              <a:ext uri="{FF2B5EF4-FFF2-40B4-BE49-F238E27FC236}">
                <a16:creationId xmlns:a16="http://schemas.microsoft.com/office/drawing/2014/main" id="{5FA6BDAE-CCEA-6CC4-E30B-398539D9602C}"/>
              </a:ext>
            </a:extLst>
          </p:cNvPr>
          <p:cNvSpPr/>
          <p:nvPr/>
        </p:nvSpPr>
        <p:spPr>
          <a:xfrm>
            <a:off x="11044167" y="3078961"/>
            <a:ext cx="2625207" cy="2625207"/>
          </a:xfrm>
          <a:custGeom>
            <a:avLst/>
            <a:gdLst/>
            <a:ahLst/>
            <a:cxnLst/>
            <a:rect l="l" t="t" r="r" b="b"/>
            <a:pathLst>
              <a:path w="1812051" h="1812051">
                <a:moveTo>
                  <a:pt x="0" y="0"/>
                </a:moveTo>
                <a:lnTo>
                  <a:pt x="1812051" y="0"/>
                </a:lnTo>
                <a:lnTo>
                  <a:pt x="1812051" y="1812051"/>
                </a:lnTo>
                <a:lnTo>
                  <a:pt x="0" y="1812051"/>
                </a:lnTo>
                <a:lnTo>
                  <a:pt x="0" y="0"/>
                </a:lnTo>
                <a:close/>
              </a:path>
            </a:pathLst>
          </a:custGeom>
          <a:blipFill>
            <a:blip r:embed="rId3">
              <a:alphaModFix amt="50000"/>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18" name="Freeform 25">
            <a:extLst>
              <a:ext uri="{FF2B5EF4-FFF2-40B4-BE49-F238E27FC236}">
                <a16:creationId xmlns:a16="http://schemas.microsoft.com/office/drawing/2014/main" id="{E7F9A544-D35B-41DA-C042-0736EE042C45}"/>
              </a:ext>
            </a:extLst>
          </p:cNvPr>
          <p:cNvSpPr/>
          <p:nvPr/>
        </p:nvSpPr>
        <p:spPr>
          <a:xfrm>
            <a:off x="6404845" y="3078961"/>
            <a:ext cx="2625207" cy="2625207"/>
          </a:xfrm>
          <a:custGeom>
            <a:avLst/>
            <a:gdLst/>
            <a:ahLst/>
            <a:cxnLst/>
            <a:rect l="l" t="t" r="r" b="b"/>
            <a:pathLst>
              <a:path w="1812051" h="1812051">
                <a:moveTo>
                  <a:pt x="0" y="0"/>
                </a:moveTo>
                <a:lnTo>
                  <a:pt x="1812051" y="0"/>
                </a:lnTo>
                <a:lnTo>
                  <a:pt x="1812051" y="1812051"/>
                </a:lnTo>
                <a:lnTo>
                  <a:pt x="0" y="1812051"/>
                </a:lnTo>
                <a:lnTo>
                  <a:pt x="0" y="0"/>
                </a:lnTo>
                <a:close/>
              </a:path>
            </a:pathLst>
          </a:custGeom>
          <a:blipFill>
            <a:blip r:embed="rId3">
              <a:alphaModFix amt="50000"/>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grpSp>
        <p:nvGrpSpPr>
          <p:cNvPr id="19" name="Group 26">
            <a:extLst>
              <a:ext uri="{FF2B5EF4-FFF2-40B4-BE49-F238E27FC236}">
                <a16:creationId xmlns:a16="http://schemas.microsoft.com/office/drawing/2014/main" id="{43BBAC64-7830-B6A3-D7A1-214643E9A2B9}"/>
              </a:ext>
            </a:extLst>
          </p:cNvPr>
          <p:cNvGrpSpPr/>
          <p:nvPr/>
        </p:nvGrpSpPr>
        <p:grpSpPr>
          <a:xfrm>
            <a:off x="1251885" y="9520194"/>
            <a:ext cx="3378450" cy="863876"/>
            <a:chOff x="0" y="0"/>
            <a:chExt cx="1589350" cy="406400"/>
          </a:xfrm>
        </p:grpSpPr>
        <p:sp>
          <p:nvSpPr>
            <p:cNvPr id="79" name="Freeform 27">
              <a:extLst>
                <a:ext uri="{FF2B5EF4-FFF2-40B4-BE49-F238E27FC236}">
                  <a16:creationId xmlns:a16="http://schemas.microsoft.com/office/drawing/2014/main" id="{DCE7290B-11AA-8682-4CA1-C849CD4D240F}"/>
                </a:ext>
              </a:extLst>
            </p:cNvPr>
            <p:cNvSpPr/>
            <p:nvPr/>
          </p:nvSpPr>
          <p:spPr>
            <a:xfrm>
              <a:off x="0" y="0"/>
              <a:ext cx="1589350" cy="406400"/>
            </a:xfrm>
            <a:custGeom>
              <a:avLst/>
              <a:gdLst/>
              <a:ahLst/>
              <a:cxnLst/>
              <a:rect l="l" t="t" r="r" b="b"/>
              <a:pathLst>
                <a:path w="1589350" h="406400">
                  <a:moveTo>
                    <a:pt x="1386150" y="0"/>
                  </a:moveTo>
                  <a:lnTo>
                    <a:pt x="203200" y="0"/>
                  </a:lnTo>
                  <a:lnTo>
                    <a:pt x="0" y="203200"/>
                  </a:lnTo>
                  <a:lnTo>
                    <a:pt x="203200" y="406400"/>
                  </a:lnTo>
                  <a:lnTo>
                    <a:pt x="1386150" y="406400"/>
                  </a:lnTo>
                  <a:lnTo>
                    <a:pt x="1589350" y="203200"/>
                  </a:lnTo>
                  <a:lnTo>
                    <a:pt x="1386150" y="0"/>
                  </a:lnTo>
                  <a:close/>
                </a:path>
              </a:pathLst>
            </a:custGeom>
            <a:solidFill>
              <a:srgbClr val="FFFFFF"/>
            </a:solidFill>
          </p:spPr>
          <p:txBody>
            <a:bodyPr/>
            <a:lstStyle/>
            <a:p>
              <a:endParaRPr lang="en-US"/>
            </a:p>
          </p:txBody>
        </p:sp>
        <p:sp>
          <p:nvSpPr>
            <p:cNvPr id="80" name="TextBox 28">
              <a:extLst>
                <a:ext uri="{FF2B5EF4-FFF2-40B4-BE49-F238E27FC236}">
                  <a16:creationId xmlns:a16="http://schemas.microsoft.com/office/drawing/2014/main" id="{7805E35B-EDA5-1299-59E2-9F6707F66E71}"/>
                </a:ext>
              </a:extLst>
            </p:cNvPr>
            <p:cNvSpPr txBox="1"/>
            <p:nvPr/>
          </p:nvSpPr>
          <p:spPr>
            <a:xfrm>
              <a:off x="152400" y="-38100"/>
              <a:ext cx="1284550" cy="444500"/>
            </a:xfrm>
            <a:prstGeom prst="rect">
              <a:avLst/>
            </a:prstGeom>
          </p:spPr>
          <p:txBody>
            <a:bodyPr lIns="45667" tIns="45667" rIns="45667" bIns="45667" rtlCol="0" anchor="ctr"/>
            <a:lstStyle/>
            <a:p>
              <a:pPr algn="ctr">
                <a:lnSpc>
                  <a:spcPts val="2768"/>
                </a:lnSpc>
              </a:pPr>
              <a:endParaRPr/>
            </a:p>
          </p:txBody>
        </p:sp>
      </p:grpSp>
      <p:sp>
        <p:nvSpPr>
          <p:cNvPr id="77" name="Freeform 30">
            <a:extLst>
              <a:ext uri="{FF2B5EF4-FFF2-40B4-BE49-F238E27FC236}">
                <a16:creationId xmlns:a16="http://schemas.microsoft.com/office/drawing/2014/main" id="{7424A747-893F-8BF3-DDDC-813BE01DD14E}"/>
              </a:ext>
            </a:extLst>
          </p:cNvPr>
          <p:cNvSpPr/>
          <p:nvPr/>
        </p:nvSpPr>
        <p:spPr>
          <a:xfrm>
            <a:off x="1765522" y="3078961"/>
            <a:ext cx="2351176" cy="2351176"/>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235A5B"/>
          </a:solidFill>
        </p:spPr>
        <p:txBody>
          <a:bodyPr/>
          <a:lstStyle/>
          <a:p>
            <a:endParaRPr lang="en-US"/>
          </a:p>
        </p:txBody>
      </p:sp>
      <p:sp>
        <p:nvSpPr>
          <p:cNvPr id="78" name="Freeform 31">
            <a:extLst>
              <a:ext uri="{FF2B5EF4-FFF2-40B4-BE49-F238E27FC236}">
                <a16:creationId xmlns:a16="http://schemas.microsoft.com/office/drawing/2014/main" id="{79F47CB2-339A-5F38-F74F-198CB8FCDFD8}"/>
              </a:ext>
            </a:extLst>
          </p:cNvPr>
          <p:cNvSpPr/>
          <p:nvPr/>
        </p:nvSpPr>
        <p:spPr>
          <a:xfrm>
            <a:off x="1946382" y="3259821"/>
            <a:ext cx="1989457" cy="1989457"/>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p:spPr>
        <p:txBody>
          <a:bodyPr/>
          <a:lstStyle/>
          <a:p>
            <a:endParaRPr lang="en-US"/>
          </a:p>
        </p:txBody>
      </p:sp>
      <p:grpSp>
        <p:nvGrpSpPr>
          <p:cNvPr id="21" name="Group 32">
            <a:extLst>
              <a:ext uri="{FF2B5EF4-FFF2-40B4-BE49-F238E27FC236}">
                <a16:creationId xmlns:a16="http://schemas.microsoft.com/office/drawing/2014/main" id="{547F6394-31BF-AA3F-58A5-89D9CEE70384}"/>
              </a:ext>
            </a:extLst>
          </p:cNvPr>
          <p:cNvGrpSpPr>
            <a:grpSpLocks noChangeAspect="1"/>
          </p:cNvGrpSpPr>
          <p:nvPr/>
        </p:nvGrpSpPr>
        <p:grpSpPr>
          <a:xfrm>
            <a:off x="6404845" y="3078961"/>
            <a:ext cx="2351176" cy="2351176"/>
            <a:chOff x="0" y="0"/>
            <a:chExt cx="495300" cy="495300"/>
          </a:xfrm>
        </p:grpSpPr>
        <p:sp>
          <p:nvSpPr>
            <p:cNvPr id="75" name="Freeform 33">
              <a:extLst>
                <a:ext uri="{FF2B5EF4-FFF2-40B4-BE49-F238E27FC236}">
                  <a16:creationId xmlns:a16="http://schemas.microsoft.com/office/drawing/2014/main" id="{A0C715A1-7958-607D-BD39-BB847507709E}"/>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327576"/>
            </a:solidFill>
          </p:spPr>
          <p:txBody>
            <a:bodyPr/>
            <a:lstStyle/>
            <a:p>
              <a:endParaRPr lang="en-US"/>
            </a:p>
          </p:txBody>
        </p:sp>
        <p:sp>
          <p:nvSpPr>
            <p:cNvPr id="76" name="Freeform 34">
              <a:extLst>
                <a:ext uri="{FF2B5EF4-FFF2-40B4-BE49-F238E27FC236}">
                  <a16:creationId xmlns:a16="http://schemas.microsoft.com/office/drawing/2014/main" id="{82F378EC-C142-994F-8311-218D5C3EEDBD}"/>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p:spPr>
          <p:txBody>
            <a:bodyPr/>
            <a:lstStyle/>
            <a:p>
              <a:endParaRPr lang="en-US"/>
            </a:p>
          </p:txBody>
        </p:sp>
      </p:grpSp>
      <p:grpSp>
        <p:nvGrpSpPr>
          <p:cNvPr id="22" name="Group 35">
            <a:extLst>
              <a:ext uri="{FF2B5EF4-FFF2-40B4-BE49-F238E27FC236}">
                <a16:creationId xmlns:a16="http://schemas.microsoft.com/office/drawing/2014/main" id="{C30F95CE-65A4-35BE-8543-54C4ADDF7D0E}"/>
              </a:ext>
            </a:extLst>
          </p:cNvPr>
          <p:cNvGrpSpPr/>
          <p:nvPr/>
        </p:nvGrpSpPr>
        <p:grpSpPr>
          <a:xfrm>
            <a:off x="5535119" y="10150624"/>
            <a:ext cx="4090627" cy="486415"/>
            <a:chOff x="0" y="0"/>
            <a:chExt cx="827188" cy="98361"/>
          </a:xfrm>
        </p:grpSpPr>
        <p:sp>
          <p:nvSpPr>
            <p:cNvPr id="73" name="Freeform 36">
              <a:extLst>
                <a:ext uri="{FF2B5EF4-FFF2-40B4-BE49-F238E27FC236}">
                  <a16:creationId xmlns:a16="http://schemas.microsoft.com/office/drawing/2014/main" id="{3D94C51E-8D2C-D0E0-5E82-68B8EFD087E7}"/>
                </a:ext>
              </a:extLst>
            </p:cNvPr>
            <p:cNvSpPr/>
            <p:nvPr/>
          </p:nvSpPr>
          <p:spPr>
            <a:xfrm>
              <a:off x="0" y="0"/>
              <a:ext cx="827188" cy="98361"/>
            </a:xfrm>
            <a:custGeom>
              <a:avLst/>
              <a:gdLst/>
              <a:ahLst/>
              <a:cxnLst/>
              <a:rect l="l" t="t" r="r" b="b"/>
              <a:pathLst>
                <a:path w="827188" h="98361">
                  <a:moveTo>
                    <a:pt x="41129" y="0"/>
                  </a:moveTo>
                  <a:lnTo>
                    <a:pt x="786059" y="0"/>
                  </a:lnTo>
                  <a:cubicBezTo>
                    <a:pt x="808774" y="0"/>
                    <a:pt x="827188" y="18414"/>
                    <a:pt x="827188" y="41129"/>
                  </a:cubicBezTo>
                  <a:lnTo>
                    <a:pt x="827188" y="57232"/>
                  </a:lnTo>
                  <a:cubicBezTo>
                    <a:pt x="827188" y="79947"/>
                    <a:pt x="808774" y="98361"/>
                    <a:pt x="786059" y="98361"/>
                  </a:cubicBezTo>
                  <a:lnTo>
                    <a:pt x="41129" y="98361"/>
                  </a:lnTo>
                  <a:cubicBezTo>
                    <a:pt x="18414" y="98361"/>
                    <a:pt x="0" y="79947"/>
                    <a:pt x="0" y="57232"/>
                  </a:cubicBezTo>
                  <a:lnTo>
                    <a:pt x="0" y="41129"/>
                  </a:lnTo>
                  <a:cubicBezTo>
                    <a:pt x="0" y="18414"/>
                    <a:pt x="18414" y="0"/>
                    <a:pt x="41129" y="0"/>
                  </a:cubicBezTo>
                  <a:close/>
                </a:path>
              </a:pathLst>
            </a:custGeom>
            <a:solidFill>
              <a:srgbClr val="327576"/>
            </a:solidFill>
          </p:spPr>
          <p:txBody>
            <a:bodyPr/>
            <a:lstStyle/>
            <a:p>
              <a:endParaRPr lang="en-US"/>
            </a:p>
          </p:txBody>
        </p:sp>
        <p:sp>
          <p:nvSpPr>
            <p:cNvPr id="74" name="TextBox 37">
              <a:extLst>
                <a:ext uri="{FF2B5EF4-FFF2-40B4-BE49-F238E27FC236}">
                  <a16:creationId xmlns:a16="http://schemas.microsoft.com/office/drawing/2014/main" id="{69727BA8-64BE-0EEB-3C24-292D35DF5711}"/>
                </a:ext>
              </a:extLst>
            </p:cNvPr>
            <p:cNvSpPr txBox="1"/>
            <p:nvPr/>
          </p:nvSpPr>
          <p:spPr>
            <a:xfrm>
              <a:off x="0" y="-38100"/>
              <a:ext cx="827188" cy="136461"/>
            </a:xfrm>
            <a:prstGeom prst="rect">
              <a:avLst/>
            </a:prstGeom>
          </p:spPr>
          <p:txBody>
            <a:bodyPr lIns="45667" tIns="45667" rIns="45667" bIns="45667" rtlCol="0" anchor="ctr"/>
            <a:lstStyle/>
            <a:p>
              <a:pPr algn="ctr">
                <a:lnSpc>
                  <a:spcPts val="2768"/>
                </a:lnSpc>
              </a:pPr>
              <a:endParaRPr/>
            </a:p>
          </p:txBody>
        </p:sp>
      </p:grpSp>
      <p:grpSp>
        <p:nvGrpSpPr>
          <p:cNvPr id="23" name="Group 38">
            <a:extLst>
              <a:ext uri="{FF2B5EF4-FFF2-40B4-BE49-F238E27FC236}">
                <a16:creationId xmlns:a16="http://schemas.microsoft.com/office/drawing/2014/main" id="{789B1532-514C-57D1-76E4-1A5DB41F9374}"/>
              </a:ext>
            </a:extLst>
          </p:cNvPr>
          <p:cNvGrpSpPr/>
          <p:nvPr/>
        </p:nvGrpSpPr>
        <p:grpSpPr>
          <a:xfrm>
            <a:off x="5891208" y="9520194"/>
            <a:ext cx="3378450" cy="863876"/>
            <a:chOff x="0" y="0"/>
            <a:chExt cx="1589350" cy="406400"/>
          </a:xfrm>
        </p:grpSpPr>
        <p:sp>
          <p:nvSpPr>
            <p:cNvPr id="71" name="Freeform 39">
              <a:extLst>
                <a:ext uri="{FF2B5EF4-FFF2-40B4-BE49-F238E27FC236}">
                  <a16:creationId xmlns:a16="http://schemas.microsoft.com/office/drawing/2014/main" id="{05182B90-4DA4-B05F-5D12-DA4D38B7333A}"/>
                </a:ext>
              </a:extLst>
            </p:cNvPr>
            <p:cNvSpPr/>
            <p:nvPr/>
          </p:nvSpPr>
          <p:spPr>
            <a:xfrm>
              <a:off x="0" y="0"/>
              <a:ext cx="1589350" cy="406400"/>
            </a:xfrm>
            <a:custGeom>
              <a:avLst/>
              <a:gdLst/>
              <a:ahLst/>
              <a:cxnLst/>
              <a:rect l="l" t="t" r="r" b="b"/>
              <a:pathLst>
                <a:path w="1589350" h="406400">
                  <a:moveTo>
                    <a:pt x="1386150" y="0"/>
                  </a:moveTo>
                  <a:lnTo>
                    <a:pt x="203200" y="0"/>
                  </a:lnTo>
                  <a:lnTo>
                    <a:pt x="0" y="203200"/>
                  </a:lnTo>
                  <a:lnTo>
                    <a:pt x="203200" y="406400"/>
                  </a:lnTo>
                  <a:lnTo>
                    <a:pt x="1386150" y="406400"/>
                  </a:lnTo>
                  <a:lnTo>
                    <a:pt x="1589350" y="203200"/>
                  </a:lnTo>
                  <a:lnTo>
                    <a:pt x="1386150" y="0"/>
                  </a:lnTo>
                  <a:close/>
                </a:path>
              </a:pathLst>
            </a:custGeom>
            <a:solidFill>
              <a:srgbClr val="FFFFFF"/>
            </a:solidFill>
          </p:spPr>
          <p:txBody>
            <a:bodyPr/>
            <a:lstStyle/>
            <a:p>
              <a:endParaRPr lang="en-US"/>
            </a:p>
          </p:txBody>
        </p:sp>
        <p:sp>
          <p:nvSpPr>
            <p:cNvPr id="72" name="TextBox 40">
              <a:extLst>
                <a:ext uri="{FF2B5EF4-FFF2-40B4-BE49-F238E27FC236}">
                  <a16:creationId xmlns:a16="http://schemas.microsoft.com/office/drawing/2014/main" id="{C3433B8D-A6D3-5B4E-5EB4-10C7DAC8DF5C}"/>
                </a:ext>
              </a:extLst>
            </p:cNvPr>
            <p:cNvSpPr txBox="1"/>
            <p:nvPr/>
          </p:nvSpPr>
          <p:spPr>
            <a:xfrm>
              <a:off x="152400" y="-38100"/>
              <a:ext cx="1284550" cy="444500"/>
            </a:xfrm>
            <a:prstGeom prst="rect">
              <a:avLst/>
            </a:prstGeom>
          </p:spPr>
          <p:txBody>
            <a:bodyPr lIns="45667" tIns="45667" rIns="45667" bIns="45667" rtlCol="0" anchor="ctr"/>
            <a:lstStyle/>
            <a:p>
              <a:pPr algn="ctr">
                <a:lnSpc>
                  <a:spcPts val="2768"/>
                </a:lnSpc>
              </a:pPr>
              <a:endParaRPr/>
            </a:p>
          </p:txBody>
        </p:sp>
      </p:grpSp>
      <p:grpSp>
        <p:nvGrpSpPr>
          <p:cNvPr id="24" name="Group 41">
            <a:extLst>
              <a:ext uri="{FF2B5EF4-FFF2-40B4-BE49-F238E27FC236}">
                <a16:creationId xmlns:a16="http://schemas.microsoft.com/office/drawing/2014/main" id="{27CD3AC5-E324-F7B2-1C5A-01C98BEB62C9}"/>
              </a:ext>
            </a:extLst>
          </p:cNvPr>
          <p:cNvGrpSpPr/>
          <p:nvPr/>
        </p:nvGrpSpPr>
        <p:grpSpPr>
          <a:xfrm>
            <a:off x="10174442" y="10150624"/>
            <a:ext cx="4090627" cy="486415"/>
            <a:chOff x="0" y="0"/>
            <a:chExt cx="827188" cy="98361"/>
          </a:xfrm>
        </p:grpSpPr>
        <p:sp>
          <p:nvSpPr>
            <p:cNvPr id="69" name="Freeform 42">
              <a:extLst>
                <a:ext uri="{FF2B5EF4-FFF2-40B4-BE49-F238E27FC236}">
                  <a16:creationId xmlns:a16="http://schemas.microsoft.com/office/drawing/2014/main" id="{AB17EBC4-0899-3472-18CA-961EDDC30284}"/>
                </a:ext>
              </a:extLst>
            </p:cNvPr>
            <p:cNvSpPr/>
            <p:nvPr/>
          </p:nvSpPr>
          <p:spPr>
            <a:xfrm>
              <a:off x="0" y="0"/>
              <a:ext cx="827188" cy="98361"/>
            </a:xfrm>
            <a:custGeom>
              <a:avLst/>
              <a:gdLst/>
              <a:ahLst/>
              <a:cxnLst/>
              <a:rect l="l" t="t" r="r" b="b"/>
              <a:pathLst>
                <a:path w="827188" h="98361">
                  <a:moveTo>
                    <a:pt x="41129" y="0"/>
                  </a:moveTo>
                  <a:lnTo>
                    <a:pt x="786059" y="0"/>
                  </a:lnTo>
                  <a:cubicBezTo>
                    <a:pt x="808774" y="0"/>
                    <a:pt x="827188" y="18414"/>
                    <a:pt x="827188" y="41129"/>
                  </a:cubicBezTo>
                  <a:lnTo>
                    <a:pt x="827188" y="57232"/>
                  </a:lnTo>
                  <a:cubicBezTo>
                    <a:pt x="827188" y="79947"/>
                    <a:pt x="808774" y="98361"/>
                    <a:pt x="786059" y="98361"/>
                  </a:cubicBezTo>
                  <a:lnTo>
                    <a:pt x="41129" y="98361"/>
                  </a:lnTo>
                  <a:cubicBezTo>
                    <a:pt x="18414" y="98361"/>
                    <a:pt x="0" y="79947"/>
                    <a:pt x="0" y="57232"/>
                  </a:cubicBezTo>
                  <a:lnTo>
                    <a:pt x="0" y="41129"/>
                  </a:lnTo>
                  <a:cubicBezTo>
                    <a:pt x="0" y="18414"/>
                    <a:pt x="18414" y="0"/>
                    <a:pt x="41129" y="0"/>
                  </a:cubicBezTo>
                  <a:close/>
                </a:path>
              </a:pathLst>
            </a:custGeom>
            <a:solidFill>
              <a:srgbClr val="408789"/>
            </a:solidFill>
          </p:spPr>
          <p:txBody>
            <a:bodyPr/>
            <a:lstStyle/>
            <a:p>
              <a:endParaRPr lang="en-US"/>
            </a:p>
          </p:txBody>
        </p:sp>
        <p:sp>
          <p:nvSpPr>
            <p:cNvPr id="70" name="TextBox 43">
              <a:extLst>
                <a:ext uri="{FF2B5EF4-FFF2-40B4-BE49-F238E27FC236}">
                  <a16:creationId xmlns:a16="http://schemas.microsoft.com/office/drawing/2014/main" id="{61368982-A38D-12B7-CA15-54F8D9387943}"/>
                </a:ext>
              </a:extLst>
            </p:cNvPr>
            <p:cNvSpPr txBox="1"/>
            <p:nvPr/>
          </p:nvSpPr>
          <p:spPr>
            <a:xfrm>
              <a:off x="0" y="-38100"/>
              <a:ext cx="827188" cy="136461"/>
            </a:xfrm>
            <a:prstGeom prst="rect">
              <a:avLst/>
            </a:prstGeom>
          </p:spPr>
          <p:txBody>
            <a:bodyPr lIns="45667" tIns="45667" rIns="45667" bIns="45667" rtlCol="0" anchor="ctr"/>
            <a:lstStyle/>
            <a:p>
              <a:pPr algn="ctr">
                <a:lnSpc>
                  <a:spcPts val="2768"/>
                </a:lnSpc>
              </a:pPr>
              <a:endParaRPr/>
            </a:p>
          </p:txBody>
        </p:sp>
      </p:grpSp>
      <p:grpSp>
        <p:nvGrpSpPr>
          <p:cNvPr id="25" name="Group 44">
            <a:extLst>
              <a:ext uri="{FF2B5EF4-FFF2-40B4-BE49-F238E27FC236}">
                <a16:creationId xmlns:a16="http://schemas.microsoft.com/office/drawing/2014/main" id="{2DC444A4-CF7C-6B8B-39D7-0EB2AC9FE159}"/>
              </a:ext>
            </a:extLst>
          </p:cNvPr>
          <p:cNvGrpSpPr/>
          <p:nvPr/>
        </p:nvGrpSpPr>
        <p:grpSpPr>
          <a:xfrm>
            <a:off x="10530532" y="9520194"/>
            <a:ext cx="3378450" cy="863876"/>
            <a:chOff x="0" y="0"/>
            <a:chExt cx="1589350" cy="406400"/>
          </a:xfrm>
        </p:grpSpPr>
        <p:sp>
          <p:nvSpPr>
            <p:cNvPr id="67" name="Freeform 45">
              <a:extLst>
                <a:ext uri="{FF2B5EF4-FFF2-40B4-BE49-F238E27FC236}">
                  <a16:creationId xmlns:a16="http://schemas.microsoft.com/office/drawing/2014/main" id="{5CF2D1F8-E5A2-BEE5-1470-88426C0FF043}"/>
                </a:ext>
              </a:extLst>
            </p:cNvPr>
            <p:cNvSpPr/>
            <p:nvPr/>
          </p:nvSpPr>
          <p:spPr>
            <a:xfrm>
              <a:off x="0" y="0"/>
              <a:ext cx="1589350" cy="406400"/>
            </a:xfrm>
            <a:custGeom>
              <a:avLst/>
              <a:gdLst/>
              <a:ahLst/>
              <a:cxnLst/>
              <a:rect l="l" t="t" r="r" b="b"/>
              <a:pathLst>
                <a:path w="1589350" h="406400">
                  <a:moveTo>
                    <a:pt x="1386150" y="0"/>
                  </a:moveTo>
                  <a:lnTo>
                    <a:pt x="203200" y="0"/>
                  </a:lnTo>
                  <a:lnTo>
                    <a:pt x="0" y="203200"/>
                  </a:lnTo>
                  <a:lnTo>
                    <a:pt x="203200" y="406400"/>
                  </a:lnTo>
                  <a:lnTo>
                    <a:pt x="1386150" y="406400"/>
                  </a:lnTo>
                  <a:lnTo>
                    <a:pt x="1589350" y="203200"/>
                  </a:lnTo>
                  <a:lnTo>
                    <a:pt x="1386150" y="0"/>
                  </a:lnTo>
                  <a:close/>
                </a:path>
              </a:pathLst>
            </a:custGeom>
            <a:solidFill>
              <a:srgbClr val="FFFFFF"/>
            </a:solidFill>
          </p:spPr>
          <p:txBody>
            <a:bodyPr/>
            <a:lstStyle/>
            <a:p>
              <a:endParaRPr lang="en-US"/>
            </a:p>
          </p:txBody>
        </p:sp>
        <p:sp>
          <p:nvSpPr>
            <p:cNvPr id="68" name="TextBox 46">
              <a:extLst>
                <a:ext uri="{FF2B5EF4-FFF2-40B4-BE49-F238E27FC236}">
                  <a16:creationId xmlns:a16="http://schemas.microsoft.com/office/drawing/2014/main" id="{079A3930-CED3-378D-5004-1CDE265BBECF}"/>
                </a:ext>
              </a:extLst>
            </p:cNvPr>
            <p:cNvSpPr txBox="1"/>
            <p:nvPr/>
          </p:nvSpPr>
          <p:spPr>
            <a:xfrm>
              <a:off x="152400" y="-38100"/>
              <a:ext cx="1284550" cy="444500"/>
            </a:xfrm>
            <a:prstGeom prst="rect">
              <a:avLst/>
            </a:prstGeom>
          </p:spPr>
          <p:txBody>
            <a:bodyPr lIns="45667" tIns="45667" rIns="45667" bIns="45667" rtlCol="0" anchor="ctr"/>
            <a:lstStyle/>
            <a:p>
              <a:pPr algn="ctr">
                <a:lnSpc>
                  <a:spcPts val="2768"/>
                </a:lnSpc>
              </a:pPr>
              <a:endParaRPr/>
            </a:p>
          </p:txBody>
        </p:sp>
      </p:grpSp>
      <p:grpSp>
        <p:nvGrpSpPr>
          <p:cNvPr id="26" name="Group 47">
            <a:extLst>
              <a:ext uri="{FF2B5EF4-FFF2-40B4-BE49-F238E27FC236}">
                <a16:creationId xmlns:a16="http://schemas.microsoft.com/office/drawing/2014/main" id="{57B4F971-4EA3-5E9A-E30E-7D6A6CA3B341}"/>
              </a:ext>
            </a:extLst>
          </p:cNvPr>
          <p:cNvGrpSpPr/>
          <p:nvPr/>
        </p:nvGrpSpPr>
        <p:grpSpPr>
          <a:xfrm>
            <a:off x="14813766" y="10150624"/>
            <a:ext cx="4090627" cy="486415"/>
            <a:chOff x="0" y="0"/>
            <a:chExt cx="827188" cy="98361"/>
          </a:xfrm>
        </p:grpSpPr>
        <p:sp>
          <p:nvSpPr>
            <p:cNvPr id="65" name="Freeform 48">
              <a:extLst>
                <a:ext uri="{FF2B5EF4-FFF2-40B4-BE49-F238E27FC236}">
                  <a16:creationId xmlns:a16="http://schemas.microsoft.com/office/drawing/2014/main" id="{658F964C-9457-60A2-F8CB-E0716CAFA750}"/>
                </a:ext>
              </a:extLst>
            </p:cNvPr>
            <p:cNvSpPr/>
            <p:nvPr/>
          </p:nvSpPr>
          <p:spPr>
            <a:xfrm>
              <a:off x="0" y="0"/>
              <a:ext cx="827188" cy="98361"/>
            </a:xfrm>
            <a:custGeom>
              <a:avLst/>
              <a:gdLst/>
              <a:ahLst/>
              <a:cxnLst/>
              <a:rect l="l" t="t" r="r" b="b"/>
              <a:pathLst>
                <a:path w="827188" h="98361">
                  <a:moveTo>
                    <a:pt x="41129" y="0"/>
                  </a:moveTo>
                  <a:lnTo>
                    <a:pt x="786059" y="0"/>
                  </a:lnTo>
                  <a:cubicBezTo>
                    <a:pt x="808774" y="0"/>
                    <a:pt x="827188" y="18414"/>
                    <a:pt x="827188" y="41129"/>
                  </a:cubicBezTo>
                  <a:lnTo>
                    <a:pt x="827188" y="57232"/>
                  </a:lnTo>
                  <a:cubicBezTo>
                    <a:pt x="827188" y="79947"/>
                    <a:pt x="808774" y="98361"/>
                    <a:pt x="786059" y="98361"/>
                  </a:cubicBezTo>
                  <a:lnTo>
                    <a:pt x="41129" y="98361"/>
                  </a:lnTo>
                  <a:cubicBezTo>
                    <a:pt x="18414" y="98361"/>
                    <a:pt x="0" y="79947"/>
                    <a:pt x="0" y="57232"/>
                  </a:cubicBezTo>
                  <a:lnTo>
                    <a:pt x="0" y="41129"/>
                  </a:lnTo>
                  <a:cubicBezTo>
                    <a:pt x="0" y="18414"/>
                    <a:pt x="18414" y="0"/>
                    <a:pt x="41129" y="0"/>
                  </a:cubicBezTo>
                  <a:close/>
                </a:path>
              </a:pathLst>
            </a:custGeom>
            <a:solidFill>
              <a:srgbClr val="639C9D"/>
            </a:solidFill>
          </p:spPr>
          <p:txBody>
            <a:bodyPr/>
            <a:lstStyle/>
            <a:p>
              <a:endParaRPr lang="en-US"/>
            </a:p>
          </p:txBody>
        </p:sp>
        <p:sp>
          <p:nvSpPr>
            <p:cNvPr id="66" name="TextBox 49">
              <a:extLst>
                <a:ext uri="{FF2B5EF4-FFF2-40B4-BE49-F238E27FC236}">
                  <a16:creationId xmlns:a16="http://schemas.microsoft.com/office/drawing/2014/main" id="{A23C6DE9-B105-FECE-9709-15327D42BB5B}"/>
                </a:ext>
              </a:extLst>
            </p:cNvPr>
            <p:cNvSpPr txBox="1"/>
            <p:nvPr/>
          </p:nvSpPr>
          <p:spPr>
            <a:xfrm>
              <a:off x="0" y="-38100"/>
              <a:ext cx="827188" cy="136461"/>
            </a:xfrm>
            <a:prstGeom prst="rect">
              <a:avLst/>
            </a:prstGeom>
          </p:spPr>
          <p:txBody>
            <a:bodyPr lIns="45667" tIns="45667" rIns="45667" bIns="45667" rtlCol="0" anchor="ctr"/>
            <a:lstStyle/>
            <a:p>
              <a:pPr algn="ctr">
                <a:lnSpc>
                  <a:spcPts val="2768"/>
                </a:lnSpc>
              </a:pPr>
              <a:endParaRPr/>
            </a:p>
          </p:txBody>
        </p:sp>
      </p:grpSp>
      <p:grpSp>
        <p:nvGrpSpPr>
          <p:cNvPr id="27" name="Group 50">
            <a:extLst>
              <a:ext uri="{FF2B5EF4-FFF2-40B4-BE49-F238E27FC236}">
                <a16:creationId xmlns:a16="http://schemas.microsoft.com/office/drawing/2014/main" id="{827BE028-5D9D-BE7F-C707-AE5778A43B75}"/>
              </a:ext>
            </a:extLst>
          </p:cNvPr>
          <p:cNvGrpSpPr/>
          <p:nvPr/>
        </p:nvGrpSpPr>
        <p:grpSpPr>
          <a:xfrm>
            <a:off x="15169854" y="9520194"/>
            <a:ext cx="3378450" cy="863876"/>
            <a:chOff x="0" y="0"/>
            <a:chExt cx="1589350" cy="406400"/>
          </a:xfrm>
        </p:grpSpPr>
        <p:sp>
          <p:nvSpPr>
            <p:cNvPr id="63" name="Freeform 51">
              <a:extLst>
                <a:ext uri="{FF2B5EF4-FFF2-40B4-BE49-F238E27FC236}">
                  <a16:creationId xmlns:a16="http://schemas.microsoft.com/office/drawing/2014/main" id="{714E0AD3-73DF-E175-B008-B57E2754F65C}"/>
                </a:ext>
              </a:extLst>
            </p:cNvPr>
            <p:cNvSpPr/>
            <p:nvPr/>
          </p:nvSpPr>
          <p:spPr>
            <a:xfrm>
              <a:off x="0" y="0"/>
              <a:ext cx="1589350" cy="406400"/>
            </a:xfrm>
            <a:custGeom>
              <a:avLst/>
              <a:gdLst/>
              <a:ahLst/>
              <a:cxnLst/>
              <a:rect l="l" t="t" r="r" b="b"/>
              <a:pathLst>
                <a:path w="1589350" h="406400">
                  <a:moveTo>
                    <a:pt x="1386150" y="0"/>
                  </a:moveTo>
                  <a:lnTo>
                    <a:pt x="203200" y="0"/>
                  </a:lnTo>
                  <a:lnTo>
                    <a:pt x="0" y="203200"/>
                  </a:lnTo>
                  <a:lnTo>
                    <a:pt x="203200" y="406400"/>
                  </a:lnTo>
                  <a:lnTo>
                    <a:pt x="1386150" y="406400"/>
                  </a:lnTo>
                  <a:lnTo>
                    <a:pt x="1589350" y="203200"/>
                  </a:lnTo>
                  <a:lnTo>
                    <a:pt x="1386150" y="0"/>
                  </a:lnTo>
                  <a:close/>
                </a:path>
              </a:pathLst>
            </a:custGeom>
            <a:solidFill>
              <a:srgbClr val="FFFFFF"/>
            </a:solidFill>
          </p:spPr>
          <p:txBody>
            <a:bodyPr/>
            <a:lstStyle/>
            <a:p>
              <a:endParaRPr lang="en-US"/>
            </a:p>
          </p:txBody>
        </p:sp>
        <p:sp>
          <p:nvSpPr>
            <p:cNvPr id="64" name="TextBox 52">
              <a:extLst>
                <a:ext uri="{FF2B5EF4-FFF2-40B4-BE49-F238E27FC236}">
                  <a16:creationId xmlns:a16="http://schemas.microsoft.com/office/drawing/2014/main" id="{69B8221E-C10A-6E7A-15DF-9DE76CA894F0}"/>
                </a:ext>
              </a:extLst>
            </p:cNvPr>
            <p:cNvSpPr txBox="1"/>
            <p:nvPr/>
          </p:nvSpPr>
          <p:spPr>
            <a:xfrm>
              <a:off x="152400" y="-38100"/>
              <a:ext cx="1284550" cy="444500"/>
            </a:xfrm>
            <a:prstGeom prst="rect">
              <a:avLst/>
            </a:prstGeom>
          </p:spPr>
          <p:txBody>
            <a:bodyPr lIns="45667" tIns="45667" rIns="45667" bIns="45667" rtlCol="0" anchor="ctr"/>
            <a:lstStyle/>
            <a:p>
              <a:pPr algn="ctr">
                <a:lnSpc>
                  <a:spcPts val="2768"/>
                </a:lnSpc>
              </a:pPr>
              <a:endParaRPr/>
            </a:p>
          </p:txBody>
        </p:sp>
      </p:grpSp>
      <p:grpSp>
        <p:nvGrpSpPr>
          <p:cNvPr id="28" name="Group 53">
            <a:extLst>
              <a:ext uri="{FF2B5EF4-FFF2-40B4-BE49-F238E27FC236}">
                <a16:creationId xmlns:a16="http://schemas.microsoft.com/office/drawing/2014/main" id="{909619C9-8197-819F-7B32-8457F9FAFF1D}"/>
              </a:ext>
            </a:extLst>
          </p:cNvPr>
          <p:cNvGrpSpPr/>
          <p:nvPr/>
        </p:nvGrpSpPr>
        <p:grpSpPr>
          <a:xfrm>
            <a:off x="19453088" y="10150624"/>
            <a:ext cx="4090627" cy="486415"/>
            <a:chOff x="0" y="0"/>
            <a:chExt cx="827188" cy="98361"/>
          </a:xfrm>
        </p:grpSpPr>
        <p:sp>
          <p:nvSpPr>
            <p:cNvPr id="61" name="Freeform 54">
              <a:extLst>
                <a:ext uri="{FF2B5EF4-FFF2-40B4-BE49-F238E27FC236}">
                  <a16:creationId xmlns:a16="http://schemas.microsoft.com/office/drawing/2014/main" id="{49C0D666-A2CE-DA93-0AC8-095CE3F4FA1F}"/>
                </a:ext>
              </a:extLst>
            </p:cNvPr>
            <p:cNvSpPr/>
            <p:nvPr/>
          </p:nvSpPr>
          <p:spPr>
            <a:xfrm>
              <a:off x="0" y="0"/>
              <a:ext cx="827188" cy="98361"/>
            </a:xfrm>
            <a:custGeom>
              <a:avLst/>
              <a:gdLst/>
              <a:ahLst/>
              <a:cxnLst/>
              <a:rect l="l" t="t" r="r" b="b"/>
              <a:pathLst>
                <a:path w="827188" h="98361">
                  <a:moveTo>
                    <a:pt x="41129" y="0"/>
                  </a:moveTo>
                  <a:lnTo>
                    <a:pt x="786059" y="0"/>
                  </a:lnTo>
                  <a:cubicBezTo>
                    <a:pt x="808774" y="0"/>
                    <a:pt x="827188" y="18414"/>
                    <a:pt x="827188" y="41129"/>
                  </a:cubicBezTo>
                  <a:lnTo>
                    <a:pt x="827188" y="57232"/>
                  </a:lnTo>
                  <a:cubicBezTo>
                    <a:pt x="827188" y="79947"/>
                    <a:pt x="808774" y="98361"/>
                    <a:pt x="786059" y="98361"/>
                  </a:cubicBezTo>
                  <a:lnTo>
                    <a:pt x="41129" y="98361"/>
                  </a:lnTo>
                  <a:cubicBezTo>
                    <a:pt x="18414" y="98361"/>
                    <a:pt x="0" y="79947"/>
                    <a:pt x="0" y="57232"/>
                  </a:cubicBezTo>
                  <a:lnTo>
                    <a:pt x="0" y="41129"/>
                  </a:lnTo>
                  <a:cubicBezTo>
                    <a:pt x="0" y="18414"/>
                    <a:pt x="18414" y="0"/>
                    <a:pt x="41129" y="0"/>
                  </a:cubicBezTo>
                  <a:close/>
                </a:path>
              </a:pathLst>
            </a:custGeom>
            <a:solidFill>
              <a:srgbClr val="92BEBF"/>
            </a:solidFill>
          </p:spPr>
          <p:txBody>
            <a:bodyPr/>
            <a:lstStyle/>
            <a:p>
              <a:endParaRPr lang="en-US"/>
            </a:p>
          </p:txBody>
        </p:sp>
        <p:sp>
          <p:nvSpPr>
            <p:cNvPr id="62" name="TextBox 55">
              <a:extLst>
                <a:ext uri="{FF2B5EF4-FFF2-40B4-BE49-F238E27FC236}">
                  <a16:creationId xmlns:a16="http://schemas.microsoft.com/office/drawing/2014/main" id="{3C2F5148-FB3A-B64F-8E68-1369E58F9725}"/>
                </a:ext>
              </a:extLst>
            </p:cNvPr>
            <p:cNvSpPr txBox="1"/>
            <p:nvPr/>
          </p:nvSpPr>
          <p:spPr>
            <a:xfrm>
              <a:off x="0" y="-38100"/>
              <a:ext cx="827188" cy="136461"/>
            </a:xfrm>
            <a:prstGeom prst="rect">
              <a:avLst/>
            </a:prstGeom>
          </p:spPr>
          <p:txBody>
            <a:bodyPr lIns="45667" tIns="45667" rIns="45667" bIns="45667" rtlCol="0" anchor="ctr"/>
            <a:lstStyle/>
            <a:p>
              <a:pPr algn="ctr">
                <a:lnSpc>
                  <a:spcPts val="2768"/>
                </a:lnSpc>
              </a:pPr>
              <a:endParaRPr/>
            </a:p>
          </p:txBody>
        </p:sp>
      </p:grpSp>
      <p:grpSp>
        <p:nvGrpSpPr>
          <p:cNvPr id="29" name="Group 56">
            <a:extLst>
              <a:ext uri="{FF2B5EF4-FFF2-40B4-BE49-F238E27FC236}">
                <a16:creationId xmlns:a16="http://schemas.microsoft.com/office/drawing/2014/main" id="{65ACB466-5C3F-3B45-99DF-94B93B2C7136}"/>
              </a:ext>
            </a:extLst>
          </p:cNvPr>
          <p:cNvGrpSpPr/>
          <p:nvPr/>
        </p:nvGrpSpPr>
        <p:grpSpPr>
          <a:xfrm>
            <a:off x="19809177" y="9520194"/>
            <a:ext cx="3378450" cy="863876"/>
            <a:chOff x="0" y="0"/>
            <a:chExt cx="1589350" cy="406400"/>
          </a:xfrm>
        </p:grpSpPr>
        <p:sp>
          <p:nvSpPr>
            <p:cNvPr id="59" name="Freeform 57">
              <a:extLst>
                <a:ext uri="{FF2B5EF4-FFF2-40B4-BE49-F238E27FC236}">
                  <a16:creationId xmlns:a16="http://schemas.microsoft.com/office/drawing/2014/main" id="{72B1E9E6-4E3A-A50E-F372-303D114D967B}"/>
                </a:ext>
              </a:extLst>
            </p:cNvPr>
            <p:cNvSpPr/>
            <p:nvPr/>
          </p:nvSpPr>
          <p:spPr>
            <a:xfrm>
              <a:off x="0" y="0"/>
              <a:ext cx="1589350" cy="406400"/>
            </a:xfrm>
            <a:custGeom>
              <a:avLst/>
              <a:gdLst/>
              <a:ahLst/>
              <a:cxnLst/>
              <a:rect l="l" t="t" r="r" b="b"/>
              <a:pathLst>
                <a:path w="1589350" h="406400">
                  <a:moveTo>
                    <a:pt x="1386150" y="0"/>
                  </a:moveTo>
                  <a:lnTo>
                    <a:pt x="203200" y="0"/>
                  </a:lnTo>
                  <a:lnTo>
                    <a:pt x="0" y="203200"/>
                  </a:lnTo>
                  <a:lnTo>
                    <a:pt x="203200" y="406400"/>
                  </a:lnTo>
                  <a:lnTo>
                    <a:pt x="1386150" y="406400"/>
                  </a:lnTo>
                  <a:lnTo>
                    <a:pt x="1589350" y="203200"/>
                  </a:lnTo>
                  <a:lnTo>
                    <a:pt x="1386150" y="0"/>
                  </a:lnTo>
                  <a:close/>
                </a:path>
              </a:pathLst>
            </a:custGeom>
            <a:solidFill>
              <a:srgbClr val="FFFFFF"/>
            </a:solidFill>
          </p:spPr>
          <p:txBody>
            <a:bodyPr/>
            <a:lstStyle/>
            <a:p>
              <a:endParaRPr lang="en-US"/>
            </a:p>
          </p:txBody>
        </p:sp>
        <p:sp>
          <p:nvSpPr>
            <p:cNvPr id="60" name="TextBox 58">
              <a:extLst>
                <a:ext uri="{FF2B5EF4-FFF2-40B4-BE49-F238E27FC236}">
                  <a16:creationId xmlns:a16="http://schemas.microsoft.com/office/drawing/2014/main" id="{E3973936-7C60-6E26-188F-74E3CAE312A8}"/>
                </a:ext>
              </a:extLst>
            </p:cNvPr>
            <p:cNvSpPr txBox="1"/>
            <p:nvPr/>
          </p:nvSpPr>
          <p:spPr>
            <a:xfrm>
              <a:off x="152400" y="-38100"/>
              <a:ext cx="1284550" cy="444500"/>
            </a:xfrm>
            <a:prstGeom prst="rect">
              <a:avLst/>
            </a:prstGeom>
          </p:spPr>
          <p:txBody>
            <a:bodyPr lIns="45667" tIns="45667" rIns="45667" bIns="45667" rtlCol="0" anchor="ctr"/>
            <a:lstStyle/>
            <a:p>
              <a:pPr algn="ctr">
                <a:lnSpc>
                  <a:spcPts val="2768"/>
                </a:lnSpc>
              </a:pPr>
              <a:endParaRPr/>
            </a:p>
          </p:txBody>
        </p:sp>
      </p:grpSp>
      <p:sp>
        <p:nvSpPr>
          <p:cNvPr id="57" name="Freeform 63">
            <a:extLst>
              <a:ext uri="{FF2B5EF4-FFF2-40B4-BE49-F238E27FC236}">
                <a16:creationId xmlns:a16="http://schemas.microsoft.com/office/drawing/2014/main" id="{01A12765-ABC0-B246-7BB3-5314E9DB18EA}"/>
              </a:ext>
            </a:extLst>
          </p:cNvPr>
          <p:cNvSpPr/>
          <p:nvPr/>
        </p:nvSpPr>
        <p:spPr>
          <a:xfrm>
            <a:off x="11044167" y="3078961"/>
            <a:ext cx="2351176" cy="2351176"/>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408789"/>
          </a:solidFill>
        </p:spPr>
        <p:txBody>
          <a:bodyPr/>
          <a:lstStyle/>
          <a:p>
            <a:endParaRPr lang="en-US"/>
          </a:p>
        </p:txBody>
      </p:sp>
      <p:sp>
        <p:nvSpPr>
          <p:cNvPr id="58" name="Freeform 64">
            <a:extLst>
              <a:ext uri="{FF2B5EF4-FFF2-40B4-BE49-F238E27FC236}">
                <a16:creationId xmlns:a16="http://schemas.microsoft.com/office/drawing/2014/main" id="{824A909D-2730-FFFC-3405-AE053983DEB7}"/>
              </a:ext>
            </a:extLst>
          </p:cNvPr>
          <p:cNvSpPr/>
          <p:nvPr/>
        </p:nvSpPr>
        <p:spPr>
          <a:xfrm>
            <a:off x="11225027" y="3259821"/>
            <a:ext cx="1989457" cy="1989457"/>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p:spPr>
        <p:txBody>
          <a:bodyPr/>
          <a:lstStyle/>
          <a:p>
            <a:endParaRPr lang="en-US"/>
          </a:p>
        </p:txBody>
      </p:sp>
      <p:grpSp>
        <p:nvGrpSpPr>
          <p:cNvPr id="31" name="Group 65">
            <a:extLst>
              <a:ext uri="{FF2B5EF4-FFF2-40B4-BE49-F238E27FC236}">
                <a16:creationId xmlns:a16="http://schemas.microsoft.com/office/drawing/2014/main" id="{08291FC9-6A7D-C491-F2BD-698BF97497D4}"/>
              </a:ext>
            </a:extLst>
          </p:cNvPr>
          <p:cNvGrpSpPr>
            <a:grpSpLocks noChangeAspect="1"/>
          </p:cNvGrpSpPr>
          <p:nvPr/>
        </p:nvGrpSpPr>
        <p:grpSpPr>
          <a:xfrm>
            <a:off x="15683491" y="3078961"/>
            <a:ext cx="2351176" cy="2351176"/>
            <a:chOff x="0" y="0"/>
            <a:chExt cx="495300" cy="495300"/>
          </a:xfrm>
        </p:grpSpPr>
        <p:sp>
          <p:nvSpPr>
            <p:cNvPr id="55" name="Freeform 66">
              <a:extLst>
                <a:ext uri="{FF2B5EF4-FFF2-40B4-BE49-F238E27FC236}">
                  <a16:creationId xmlns:a16="http://schemas.microsoft.com/office/drawing/2014/main" id="{10C12B98-DC26-5C9E-63EE-DC7E304F324E}"/>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639C9D"/>
            </a:solidFill>
          </p:spPr>
          <p:txBody>
            <a:bodyPr/>
            <a:lstStyle/>
            <a:p>
              <a:endParaRPr lang="en-US"/>
            </a:p>
          </p:txBody>
        </p:sp>
        <p:sp>
          <p:nvSpPr>
            <p:cNvPr id="56" name="Freeform 67">
              <a:extLst>
                <a:ext uri="{FF2B5EF4-FFF2-40B4-BE49-F238E27FC236}">
                  <a16:creationId xmlns:a16="http://schemas.microsoft.com/office/drawing/2014/main" id="{6A6A2265-42EB-5B26-B548-040840042CD7}"/>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p:spPr>
          <p:txBody>
            <a:bodyPr/>
            <a:lstStyle/>
            <a:p>
              <a:endParaRPr lang="en-US"/>
            </a:p>
          </p:txBody>
        </p:sp>
      </p:grpSp>
      <p:sp>
        <p:nvSpPr>
          <p:cNvPr id="53" name="Freeform 69">
            <a:extLst>
              <a:ext uri="{FF2B5EF4-FFF2-40B4-BE49-F238E27FC236}">
                <a16:creationId xmlns:a16="http://schemas.microsoft.com/office/drawing/2014/main" id="{FDE38289-2792-CEC6-5DC5-586EFE3FD018}"/>
              </a:ext>
            </a:extLst>
          </p:cNvPr>
          <p:cNvSpPr/>
          <p:nvPr/>
        </p:nvSpPr>
        <p:spPr>
          <a:xfrm>
            <a:off x="20322814" y="3078961"/>
            <a:ext cx="2351176" cy="2351176"/>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92BEBF"/>
          </a:solidFill>
        </p:spPr>
        <p:txBody>
          <a:bodyPr/>
          <a:lstStyle/>
          <a:p>
            <a:endParaRPr lang="en-US"/>
          </a:p>
        </p:txBody>
      </p:sp>
      <p:sp>
        <p:nvSpPr>
          <p:cNvPr id="54" name="Freeform 70">
            <a:extLst>
              <a:ext uri="{FF2B5EF4-FFF2-40B4-BE49-F238E27FC236}">
                <a16:creationId xmlns:a16="http://schemas.microsoft.com/office/drawing/2014/main" id="{F0667241-7827-718B-80F9-9F97B7ED8DF8}"/>
              </a:ext>
            </a:extLst>
          </p:cNvPr>
          <p:cNvSpPr/>
          <p:nvPr/>
        </p:nvSpPr>
        <p:spPr>
          <a:xfrm>
            <a:off x="20503674" y="3259821"/>
            <a:ext cx="1989457" cy="1989457"/>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p:spPr>
        <p:txBody>
          <a:bodyPr/>
          <a:lstStyle/>
          <a:p>
            <a:endParaRPr lang="en-US"/>
          </a:p>
        </p:txBody>
      </p:sp>
      <p:sp>
        <p:nvSpPr>
          <p:cNvPr id="38" name="TextBox 77">
            <a:extLst>
              <a:ext uri="{FF2B5EF4-FFF2-40B4-BE49-F238E27FC236}">
                <a16:creationId xmlns:a16="http://schemas.microsoft.com/office/drawing/2014/main" id="{3D80F307-9671-FA91-52A2-037620485EF3}"/>
              </a:ext>
            </a:extLst>
          </p:cNvPr>
          <p:cNvSpPr txBox="1"/>
          <p:nvPr/>
        </p:nvSpPr>
        <p:spPr>
          <a:xfrm>
            <a:off x="2156881" y="9623707"/>
            <a:ext cx="1568458" cy="397160"/>
          </a:xfrm>
          <a:prstGeom prst="rect">
            <a:avLst/>
          </a:prstGeom>
        </p:spPr>
        <p:txBody>
          <a:bodyPr lIns="0" tIns="0" rIns="0" bIns="0" rtlCol="0" anchor="t">
            <a:spAutoFit/>
          </a:bodyPr>
          <a:lstStyle/>
          <a:p>
            <a:pPr algn="ctr">
              <a:lnSpc>
                <a:spcPts val="3359"/>
              </a:lnSpc>
            </a:pPr>
            <a:r>
              <a:rPr lang="en-US" sz="2400" b="1" spc="100">
                <a:solidFill>
                  <a:srgbClr val="000000"/>
                </a:solidFill>
                <a:latin typeface="DM Sans Bold"/>
                <a:ea typeface="DM Sans Bold"/>
                <a:cs typeface="DM Sans Bold"/>
                <a:sym typeface="DM Sans Bold"/>
              </a:rPr>
              <a:t>06</a:t>
            </a:r>
          </a:p>
        </p:txBody>
      </p:sp>
      <p:sp>
        <p:nvSpPr>
          <p:cNvPr id="39" name="TextBox 78">
            <a:extLst>
              <a:ext uri="{FF2B5EF4-FFF2-40B4-BE49-F238E27FC236}">
                <a16:creationId xmlns:a16="http://schemas.microsoft.com/office/drawing/2014/main" id="{04B1B35B-B659-4907-FDDB-D509C3D6A260}"/>
              </a:ext>
            </a:extLst>
          </p:cNvPr>
          <p:cNvSpPr txBox="1"/>
          <p:nvPr/>
        </p:nvSpPr>
        <p:spPr>
          <a:xfrm>
            <a:off x="1250581" y="5635172"/>
            <a:ext cx="3381057" cy="744306"/>
          </a:xfrm>
          <a:prstGeom prst="rect">
            <a:avLst/>
          </a:prstGeom>
        </p:spPr>
        <p:txBody>
          <a:bodyPr lIns="0" tIns="0" rIns="0" bIns="0" rtlCol="0" anchor="t">
            <a:spAutoFit/>
          </a:bodyPr>
          <a:lstStyle/>
          <a:p>
            <a:pPr marL="0" lvl="1" indent="0" algn="ctr">
              <a:lnSpc>
                <a:spcPts val="2940"/>
              </a:lnSpc>
              <a:spcBef>
                <a:spcPct val="0"/>
              </a:spcBef>
            </a:pPr>
            <a:r>
              <a:rPr lang="en-US" sz="3200" b="1" spc="67">
                <a:solidFill>
                  <a:srgbClr val="FFFFFF"/>
                </a:solidFill>
                <a:latin typeface="DM Sans Bold"/>
                <a:ea typeface="DM Sans Bold"/>
                <a:cs typeface="DM Sans Bold"/>
                <a:sym typeface="DM Sans Bold"/>
              </a:rPr>
              <a:t>Low Literacy Rates </a:t>
            </a:r>
          </a:p>
        </p:txBody>
      </p:sp>
      <p:sp>
        <p:nvSpPr>
          <p:cNvPr id="40" name="TextBox 79">
            <a:extLst>
              <a:ext uri="{FF2B5EF4-FFF2-40B4-BE49-F238E27FC236}">
                <a16:creationId xmlns:a16="http://schemas.microsoft.com/office/drawing/2014/main" id="{10FDA8E0-BA60-8724-915F-887EA9566CFA}"/>
              </a:ext>
            </a:extLst>
          </p:cNvPr>
          <p:cNvSpPr txBox="1"/>
          <p:nvPr/>
        </p:nvSpPr>
        <p:spPr>
          <a:xfrm>
            <a:off x="1250581" y="7620460"/>
            <a:ext cx="3381057" cy="605935"/>
          </a:xfrm>
          <a:prstGeom prst="rect">
            <a:avLst/>
          </a:prstGeom>
        </p:spPr>
        <p:txBody>
          <a:bodyPr lIns="0" tIns="0" rIns="0" bIns="0" rtlCol="0" anchor="t">
            <a:spAutoFit/>
          </a:bodyPr>
          <a:lstStyle/>
          <a:p>
            <a:pPr marL="0" lvl="0" indent="0" algn="ctr">
              <a:lnSpc>
                <a:spcPts val="2250"/>
              </a:lnSpc>
              <a:spcBef>
                <a:spcPct val="0"/>
              </a:spcBef>
            </a:pPr>
            <a:r>
              <a:rPr lang="en-US" sz="2800" u="none" strike="noStrike">
                <a:solidFill>
                  <a:srgbClr val="FFFFFF"/>
                </a:solidFill>
                <a:latin typeface="Roboto"/>
                <a:ea typeface="Roboto"/>
                <a:cs typeface="Roboto"/>
                <a:sym typeface="Roboto"/>
              </a:rPr>
              <a:t>Fewer women can complete education</a:t>
            </a:r>
          </a:p>
        </p:txBody>
      </p:sp>
      <p:sp>
        <p:nvSpPr>
          <p:cNvPr id="41" name="TextBox 80">
            <a:extLst>
              <a:ext uri="{FF2B5EF4-FFF2-40B4-BE49-F238E27FC236}">
                <a16:creationId xmlns:a16="http://schemas.microsoft.com/office/drawing/2014/main" id="{02523ABA-5367-A4E3-18BD-D4EEC3040D69}"/>
              </a:ext>
            </a:extLst>
          </p:cNvPr>
          <p:cNvSpPr txBox="1"/>
          <p:nvPr/>
        </p:nvSpPr>
        <p:spPr>
          <a:xfrm>
            <a:off x="6796204" y="9623707"/>
            <a:ext cx="1568458" cy="397160"/>
          </a:xfrm>
          <a:prstGeom prst="rect">
            <a:avLst/>
          </a:prstGeom>
        </p:spPr>
        <p:txBody>
          <a:bodyPr lIns="0" tIns="0" rIns="0" bIns="0" rtlCol="0" anchor="t">
            <a:spAutoFit/>
          </a:bodyPr>
          <a:lstStyle/>
          <a:p>
            <a:pPr algn="ctr">
              <a:lnSpc>
                <a:spcPts val="3359"/>
              </a:lnSpc>
            </a:pPr>
            <a:r>
              <a:rPr lang="en-US" sz="2400" b="1" spc="100">
                <a:solidFill>
                  <a:srgbClr val="000000"/>
                </a:solidFill>
                <a:latin typeface="DM Sans Bold"/>
                <a:ea typeface="DM Sans Bold"/>
                <a:cs typeface="DM Sans Bold"/>
                <a:sym typeface="DM Sans Bold"/>
              </a:rPr>
              <a:t>07</a:t>
            </a:r>
          </a:p>
        </p:txBody>
      </p:sp>
      <p:sp>
        <p:nvSpPr>
          <p:cNvPr id="44" name="TextBox 83">
            <a:extLst>
              <a:ext uri="{FF2B5EF4-FFF2-40B4-BE49-F238E27FC236}">
                <a16:creationId xmlns:a16="http://schemas.microsoft.com/office/drawing/2014/main" id="{6FDEC5FB-D142-A6B3-2D7B-10864C7E9767}"/>
              </a:ext>
            </a:extLst>
          </p:cNvPr>
          <p:cNvSpPr txBox="1"/>
          <p:nvPr/>
        </p:nvSpPr>
        <p:spPr>
          <a:xfrm>
            <a:off x="11435526" y="9623707"/>
            <a:ext cx="1568458" cy="397160"/>
          </a:xfrm>
          <a:prstGeom prst="rect">
            <a:avLst/>
          </a:prstGeom>
        </p:spPr>
        <p:txBody>
          <a:bodyPr lIns="0" tIns="0" rIns="0" bIns="0" rtlCol="0" anchor="t">
            <a:spAutoFit/>
          </a:bodyPr>
          <a:lstStyle/>
          <a:p>
            <a:pPr algn="ctr">
              <a:lnSpc>
                <a:spcPts val="3359"/>
              </a:lnSpc>
            </a:pPr>
            <a:r>
              <a:rPr lang="en-US" sz="2400" b="1" spc="100">
                <a:solidFill>
                  <a:srgbClr val="000000"/>
                </a:solidFill>
                <a:latin typeface="DM Sans Bold"/>
                <a:ea typeface="DM Sans Bold"/>
                <a:cs typeface="DM Sans Bold"/>
                <a:sym typeface="DM Sans Bold"/>
              </a:rPr>
              <a:t>08</a:t>
            </a:r>
          </a:p>
        </p:txBody>
      </p:sp>
      <p:sp>
        <p:nvSpPr>
          <p:cNvPr id="45" name="TextBox 84">
            <a:extLst>
              <a:ext uri="{FF2B5EF4-FFF2-40B4-BE49-F238E27FC236}">
                <a16:creationId xmlns:a16="http://schemas.microsoft.com/office/drawing/2014/main" id="{3AA983B0-F03B-5B80-69A9-C1DF2399FCC7}"/>
              </a:ext>
            </a:extLst>
          </p:cNvPr>
          <p:cNvSpPr txBox="1"/>
          <p:nvPr/>
        </p:nvSpPr>
        <p:spPr>
          <a:xfrm>
            <a:off x="16074850" y="9623707"/>
            <a:ext cx="1568458" cy="397160"/>
          </a:xfrm>
          <a:prstGeom prst="rect">
            <a:avLst/>
          </a:prstGeom>
        </p:spPr>
        <p:txBody>
          <a:bodyPr lIns="0" tIns="0" rIns="0" bIns="0" rtlCol="0" anchor="t">
            <a:spAutoFit/>
          </a:bodyPr>
          <a:lstStyle/>
          <a:p>
            <a:pPr algn="ctr">
              <a:lnSpc>
                <a:spcPts val="3359"/>
              </a:lnSpc>
            </a:pPr>
            <a:r>
              <a:rPr lang="en-US" sz="2400" b="1" spc="100">
                <a:solidFill>
                  <a:srgbClr val="000000"/>
                </a:solidFill>
                <a:latin typeface="DM Sans Bold"/>
                <a:ea typeface="DM Sans Bold"/>
                <a:cs typeface="DM Sans Bold"/>
                <a:sym typeface="DM Sans Bold"/>
              </a:rPr>
              <a:t>09</a:t>
            </a:r>
          </a:p>
        </p:txBody>
      </p:sp>
      <p:sp>
        <p:nvSpPr>
          <p:cNvPr id="46" name="TextBox 85">
            <a:extLst>
              <a:ext uri="{FF2B5EF4-FFF2-40B4-BE49-F238E27FC236}">
                <a16:creationId xmlns:a16="http://schemas.microsoft.com/office/drawing/2014/main" id="{3D2EDDA5-2A48-8898-5225-E5A3668CF45B}"/>
              </a:ext>
            </a:extLst>
          </p:cNvPr>
          <p:cNvSpPr txBox="1"/>
          <p:nvPr/>
        </p:nvSpPr>
        <p:spPr>
          <a:xfrm>
            <a:off x="20714172" y="9623707"/>
            <a:ext cx="1568458" cy="397160"/>
          </a:xfrm>
          <a:prstGeom prst="rect">
            <a:avLst/>
          </a:prstGeom>
        </p:spPr>
        <p:txBody>
          <a:bodyPr lIns="0" tIns="0" rIns="0" bIns="0" rtlCol="0" anchor="t">
            <a:spAutoFit/>
          </a:bodyPr>
          <a:lstStyle/>
          <a:p>
            <a:pPr algn="ctr">
              <a:lnSpc>
                <a:spcPts val="3359"/>
              </a:lnSpc>
            </a:pPr>
            <a:r>
              <a:rPr lang="en-US" b="1" spc="100">
                <a:solidFill>
                  <a:srgbClr val="000000"/>
                </a:solidFill>
                <a:latin typeface="DM Sans Bold"/>
                <a:ea typeface="DM Sans Bold"/>
                <a:cs typeface="DM Sans Bold"/>
                <a:sym typeface="DM Sans Bold"/>
              </a:rPr>
              <a:t>10</a:t>
            </a:r>
            <a:endParaRPr lang="en-US" sz="2400" b="1" spc="100">
              <a:solidFill>
                <a:srgbClr val="000000"/>
              </a:solidFill>
              <a:latin typeface="DM Sans Bold"/>
              <a:ea typeface="DM Sans Bold"/>
              <a:cs typeface="DM Sans Bold"/>
              <a:sym typeface="DM Sans Bold"/>
            </a:endParaRPr>
          </a:p>
        </p:txBody>
      </p:sp>
      <p:sp>
        <p:nvSpPr>
          <p:cNvPr id="93" name="TextBox 78">
            <a:extLst>
              <a:ext uri="{FF2B5EF4-FFF2-40B4-BE49-F238E27FC236}">
                <a16:creationId xmlns:a16="http://schemas.microsoft.com/office/drawing/2014/main" id="{780C0F98-D2F2-6892-FC92-B7B32E76FADC}"/>
              </a:ext>
            </a:extLst>
          </p:cNvPr>
          <p:cNvSpPr txBox="1"/>
          <p:nvPr/>
        </p:nvSpPr>
        <p:spPr>
          <a:xfrm>
            <a:off x="5856149" y="5638960"/>
            <a:ext cx="3381057" cy="744306"/>
          </a:xfrm>
          <a:prstGeom prst="rect">
            <a:avLst/>
          </a:prstGeom>
        </p:spPr>
        <p:txBody>
          <a:bodyPr lIns="0" tIns="0" rIns="0" bIns="0" rtlCol="0" anchor="t">
            <a:spAutoFit/>
          </a:bodyPr>
          <a:lstStyle/>
          <a:p>
            <a:pPr marL="0" lvl="1" indent="0" algn="ctr">
              <a:lnSpc>
                <a:spcPts val="2940"/>
              </a:lnSpc>
              <a:spcBef>
                <a:spcPct val="0"/>
              </a:spcBef>
            </a:pPr>
            <a:r>
              <a:rPr lang="en-US" sz="3200" b="1" spc="67">
                <a:solidFill>
                  <a:srgbClr val="FFFFFF"/>
                </a:solidFill>
                <a:latin typeface="DM Sans Bold"/>
                <a:ea typeface="DM Sans Bold"/>
                <a:cs typeface="DM Sans Bold"/>
                <a:sym typeface="DM Sans Bold"/>
              </a:rPr>
              <a:t>Limited Participation </a:t>
            </a:r>
          </a:p>
        </p:txBody>
      </p:sp>
      <p:sp>
        <p:nvSpPr>
          <p:cNvPr id="94" name="TextBox 79">
            <a:extLst>
              <a:ext uri="{FF2B5EF4-FFF2-40B4-BE49-F238E27FC236}">
                <a16:creationId xmlns:a16="http://schemas.microsoft.com/office/drawing/2014/main" id="{D44B77AC-74EE-8EB5-5545-50051091A6B6}"/>
              </a:ext>
            </a:extLst>
          </p:cNvPr>
          <p:cNvSpPr txBox="1"/>
          <p:nvPr/>
        </p:nvSpPr>
        <p:spPr>
          <a:xfrm>
            <a:off x="5856149" y="7624248"/>
            <a:ext cx="3381057" cy="1195840"/>
          </a:xfrm>
          <a:prstGeom prst="rect">
            <a:avLst/>
          </a:prstGeom>
        </p:spPr>
        <p:txBody>
          <a:bodyPr lIns="0" tIns="0" rIns="0" bIns="0" rtlCol="0" anchor="t">
            <a:spAutoFit/>
          </a:bodyPr>
          <a:lstStyle/>
          <a:p>
            <a:pPr marL="0" lvl="0" indent="0">
              <a:lnSpc>
                <a:spcPts val="2250"/>
              </a:lnSpc>
              <a:spcBef>
                <a:spcPct val="0"/>
              </a:spcBef>
            </a:pPr>
            <a:r>
              <a:rPr lang="en-US" sz="2800" u="none" strike="noStrike">
                <a:solidFill>
                  <a:srgbClr val="FFFFFF"/>
                </a:solidFill>
                <a:latin typeface="Roboto"/>
                <a:ea typeface="Roboto"/>
                <a:cs typeface="Roboto"/>
                <a:sym typeface="Roboto"/>
              </a:rPr>
              <a:t>Women have less influence in social, economic, and political spheres.</a:t>
            </a:r>
          </a:p>
        </p:txBody>
      </p:sp>
      <p:sp>
        <p:nvSpPr>
          <p:cNvPr id="95" name="TextBox 78">
            <a:extLst>
              <a:ext uri="{FF2B5EF4-FFF2-40B4-BE49-F238E27FC236}">
                <a16:creationId xmlns:a16="http://schemas.microsoft.com/office/drawing/2014/main" id="{71E1B66B-AB22-553B-3650-7F236ACB4186}"/>
              </a:ext>
            </a:extLst>
          </p:cNvPr>
          <p:cNvSpPr txBox="1"/>
          <p:nvPr/>
        </p:nvSpPr>
        <p:spPr>
          <a:xfrm>
            <a:off x="10525623" y="5638710"/>
            <a:ext cx="3381057" cy="744306"/>
          </a:xfrm>
          <a:prstGeom prst="rect">
            <a:avLst/>
          </a:prstGeom>
        </p:spPr>
        <p:txBody>
          <a:bodyPr lIns="0" tIns="0" rIns="0" bIns="0" rtlCol="0" anchor="t">
            <a:spAutoFit/>
          </a:bodyPr>
          <a:lstStyle/>
          <a:p>
            <a:pPr marL="0" lvl="1" indent="0" algn="ctr">
              <a:lnSpc>
                <a:spcPts val="2940"/>
              </a:lnSpc>
              <a:spcBef>
                <a:spcPct val="0"/>
              </a:spcBef>
            </a:pPr>
            <a:r>
              <a:rPr lang="en-US" sz="3200" b="1" spc="67">
                <a:solidFill>
                  <a:srgbClr val="FFFFFF"/>
                </a:solidFill>
                <a:latin typeface="DM Sans Bold"/>
                <a:ea typeface="DM Sans Bold"/>
                <a:cs typeface="DM Sans Bold"/>
                <a:sym typeface="DM Sans Bold"/>
              </a:rPr>
              <a:t>Low Self-Confidence </a:t>
            </a:r>
          </a:p>
        </p:txBody>
      </p:sp>
      <p:sp>
        <p:nvSpPr>
          <p:cNvPr id="96" name="TextBox 79">
            <a:extLst>
              <a:ext uri="{FF2B5EF4-FFF2-40B4-BE49-F238E27FC236}">
                <a16:creationId xmlns:a16="http://schemas.microsoft.com/office/drawing/2014/main" id="{458A037A-BFD9-0E73-D324-CCA904D78DD9}"/>
              </a:ext>
            </a:extLst>
          </p:cNvPr>
          <p:cNvSpPr txBox="1"/>
          <p:nvPr/>
        </p:nvSpPr>
        <p:spPr>
          <a:xfrm>
            <a:off x="10525623" y="7623998"/>
            <a:ext cx="3381057" cy="900888"/>
          </a:xfrm>
          <a:prstGeom prst="rect">
            <a:avLst/>
          </a:prstGeom>
        </p:spPr>
        <p:txBody>
          <a:bodyPr lIns="0" tIns="0" rIns="0" bIns="0" rtlCol="0" anchor="t">
            <a:spAutoFit/>
          </a:bodyPr>
          <a:lstStyle/>
          <a:p>
            <a:pPr marL="0" lvl="0" indent="0" algn="ctr">
              <a:lnSpc>
                <a:spcPts val="2250"/>
              </a:lnSpc>
              <a:spcBef>
                <a:spcPct val="0"/>
              </a:spcBef>
            </a:pPr>
            <a:r>
              <a:rPr lang="en-US" sz="2800">
                <a:solidFill>
                  <a:schemeClr val="bg1"/>
                </a:solidFill>
              </a:rPr>
              <a:t>Women feel excluded from decision-making</a:t>
            </a:r>
            <a:endParaRPr lang="en-US" sz="2800" u="none" strike="noStrike">
              <a:solidFill>
                <a:schemeClr val="bg1"/>
              </a:solidFill>
              <a:latin typeface="Roboto"/>
              <a:ea typeface="Roboto"/>
              <a:cs typeface="Roboto"/>
              <a:sym typeface="Roboto"/>
            </a:endParaRPr>
          </a:p>
        </p:txBody>
      </p:sp>
      <p:sp>
        <p:nvSpPr>
          <p:cNvPr id="97" name="TextBox 78">
            <a:extLst>
              <a:ext uri="{FF2B5EF4-FFF2-40B4-BE49-F238E27FC236}">
                <a16:creationId xmlns:a16="http://schemas.microsoft.com/office/drawing/2014/main" id="{1945A97B-BC70-FB6A-8CED-6495B0870221}"/>
              </a:ext>
            </a:extLst>
          </p:cNvPr>
          <p:cNvSpPr txBox="1"/>
          <p:nvPr/>
        </p:nvSpPr>
        <p:spPr>
          <a:xfrm>
            <a:off x="15325101" y="5643877"/>
            <a:ext cx="3381057" cy="1116203"/>
          </a:xfrm>
          <a:prstGeom prst="rect">
            <a:avLst/>
          </a:prstGeom>
        </p:spPr>
        <p:txBody>
          <a:bodyPr lIns="0" tIns="0" rIns="0" bIns="0" rtlCol="0" anchor="t">
            <a:spAutoFit/>
          </a:bodyPr>
          <a:lstStyle/>
          <a:p>
            <a:pPr marL="0" lvl="1" indent="0" algn="ctr">
              <a:lnSpc>
                <a:spcPts val="2940"/>
              </a:lnSpc>
              <a:spcBef>
                <a:spcPct val="0"/>
              </a:spcBef>
            </a:pPr>
            <a:r>
              <a:rPr lang="en-US" sz="3200" b="1" spc="67">
                <a:solidFill>
                  <a:srgbClr val="FFFFFF"/>
                </a:solidFill>
                <a:latin typeface="DM Sans Bold"/>
                <a:ea typeface="DM Sans Bold"/>
                <a:cs typeface="DM Sans Bold"/>
                <a:sym typeface="DM Sans Bold"/>
              </a:rPr>
              <a:t>Reduced Economic Contribution </a:t>
            </a:r>
          </a:p>
        </p:txBody>
      </p:sp>
      <p:sp>
        <p:nvSpPr>
          <p:cNvPr id="98" name="TextBox 79">
            <a:extLst>
              <a:ext uri="{FF2B5EF4-FFF2-40B4-BE49-F238E27FC236}">
                <a16:creationId xmlns:a16="http://schemas.microsoft.com/office/drawing/2014/main" id="{E7EED9F1-8EF6-32C6-8EA7-9DC8676A7725}"/>
              </a:ext>
            </a:extLst>
          </p:cNvPr>
          <p:cNvSpPr txBox="1"/>
          <p:nvPr/>
        </p:nvSpPr>
        <p:spPr>
          <a:xfrm>
            <a:off x="15325101" y="7629165"/>
            <a:ext cx="3381057" cy="1785745"/>
          </a:xfrm>
          <a:prstGeom prst="rect">
            <a:avLst/>
          </a:prstGeom>
        </p:spPr>
        <p:txBody>
          <a:bodyPr lIns="0" tIns="0" rIns="0" bIns="0" rtlCol="0" anchor="t">
            <a:spAutoFit/>
          </a:bodyPr>
          <a:lstStyle/>
          <a:p>
            <a:pPr marL="0" lvl="0" indent="0" algn="ctr">
              <a:lnSpc>
                <a:spcPts val="2250"/>
              </a:lnSpc>
              <a:spcBef>
                <a:spcPct val="0"/>
              </a:spcBef>
            </a:pPr>
            <a:r>
              <a:rPr lang="en-US" sz="2800" u="none" strike="noStrike">
                <a:solidFill>
                  <a:srgbClr val="FFFFFF"/>
                </a:solidFill>
                <a:latin typeface="Roboto"/>
                <a:ea typeface="Roboto"/>
                <a:cs typeface="Roboto"/>
                <a:sym typeface="Roboto"/>
              </a:rPr>
              <a:t>Gender bias hinders financial independence and women’s economic contribution remains low.</a:t>
            </a:r>
          </a:p>
        </p:txBody>
      </p:sp>
      <p:sp>
        <p:nvSpPr>
          <p:cNvPr id="99" name="TextBox 78">
            <a:extLst>
              <a:ext uri="{FF2B5EF4-FFF2-40B4-BE49-F238E27FC236}">
                <a16:creationId xmlns:a16="http://schemas.microsoft.com/office/drawing/2014/main" id="{3D9996D9-95D6-BCAD-F6C8-1C38678075A3}"/>
              </a:ext>
            </a:extLst>
          </p:cNvPr>
          <p:cNvSpPr txBox="1"/>
          <p:nvPr/>
        </p:nvSpPr>
        <p:spPr>
          <a:xfrm>
            <a:off x="19847638" y="5641583"/>
            <a:ext cx="3381057" cy="372410"/>
          </a:xfrm>
          <a:prstGeom prst="rect">
            <a:avLst/>
          </a:prstGeom>
        </p:spPr>
        <p:txBody>
          <a:bodyPr lIns="0" tIns="0" rIns="0" bIns="0" rtlCol="0" anchor="t">
            <a:spAutoFit/>
          </a:bodyPr>
          <a:lstStyle/>
          <a:p>
            <a:pPr marL="0" lvl="1" indent="0" algn="ctr">
              <a:lnSpc>
                <a:spcPts val="2940"/>
              </a:lnSpc>
              <a:spcBef>
                <a:spcPct val="0"/>
              </a:spcBef>
            </a:pPr>
            <a:r>
              <a:rPr lang="en-US" sz="3200" b="1" spc="67">
                <a:solidFill>
                  <a:srgbClr val="FFFFFF"/>
                </a:solidFill>
                <a:latin typeface="DM Sans Bold"/>
                <a:ea typeface="DM Sans Bold"/>
                <a:cs typeface="DM Sans Bold"/>
                <a:sym typeface="DM Sans Bold"/>
              </a:rPr>
              <a:t>Weaker Policies </a:t>
            </a:r>
          </a:p>
        </p:txBody>
      </p:sp>
      <p:sp>
        <p:nvSpPr>
          <p:cNvPr id="100" name="TextBox 79">
            <a:extLst>
              <a:ext uri="{FF2B5EF4-FFF2-40B4-BE49-F238E27FC236}">
                <a16:creationId xmlns:a16="http://schemas.microsoft.com/office/drawing/2014/main" id="{84349096-BB56-8FD6-365F-FBE2F09302D2}"/>
              </a:ext>
            </a:extLst>
          </p:cNvPr>
          <p:cNvSpPr txBox="1"/>
          <p:nvPr/>
        </p:nvSpPr>
        <p:spPr>
          <a:xfrm>
            <a:off x="19847638" y="7626871"/>
            <a:ext cx="3381057" cy="900888"/>
          </a:xfrm>
          <a:prstGeom prst="rect">
            <a:avLst/>
          </a:prstGeom>
        </p:spPr>
        <p:txBody>
          <a:bodyPr lIns="0" tIns="0" rIns="0" bIns="0" rtlCol="0" anchor="t">
            <a:spAutoFit/>
          </a:bodyPr>
          <a:lstStyle/>
          <a:p>
            <a:pPr marL="0" lvl="0" indent="0" algn="ctr">
              <a:lnSpc>
                <a:spcPts val="2250"/>
              </a:lnSpc>
              <a:spcBef>
                <a:spcPct val="0"/>
              </a:spcBef>
            </a:pPr>
            <a:r>
              <a:rPr lang="en-US" sz="2800" u="none" strike="noStrike">
                <a:solidFill>
                  <a:srgbClr val="FFFFFF"/>
                </a:solidFill>
                <a:latin typeface="Roboto"/>
                <a:ea typeface="Roboto"/>
                <a:cs typeface="Roboto"/>
                <a:sym typeface="Roboto"/>
              </a:rPr>
              <a:t>Without women leaders, gender-blind policies persist</a:t>
            </a:r>
          </a:p>
        </p:txBody>
      </p:sp>
      <p:sp>
        <p:nvSpPr>
          <p:cNvPr id="2" name="Freeform 13">
            <a:extLst>
              <a:ext uri="{FF2B5EF4-FFF2-40B4-BE49-F238E27FC236}">
                <a16:creationId xmlns:a16="http://schemas.microsoft.com/office/drawing/2014/main" id="{2AE9D9EA-DFD6-01D8-068A-53F2014FA200}"/>
              </a:ext>
            </a:extLst>
          </p:cNvPr>
          <p:cNvSpPr/>
          <p:nvPr/>
        </p:nvSpPr>
        <p:spPr>
          <a:xfrm>
            <a:off x="2340369" y="3621348"/>
            <a:ext cx="1261242" cy="1247053"/>
          </a:xfrm>
          <a:custGeom>
            <a:avLst/>
            <a:gdLst/>
            <a:ahLst/>
            <a:cxnLst/>
            <a:rect l="l" t="t" r="r" b="b"/>
            <a:pathLst>
              <a:path w="1261242" h="1247053">
                <a:moveTo>
                  <a:pt x="0" y="0"/>
                </a:moveTo>
                <a:lnTo>
                  <a:pt x="1261242" y="0"/>
                </a:lnTo>
                <a:lnTo>
                  <a:pt x="1261242" y="1247053"/>
                </a:lnTo>
                <a:lnTo>
                  <a:pt x="0" y="12470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 name="Freeform 14">
            <a:extLst>
              <a:ext uri="{FF2B5EF4-FFF2-40B4-BE49-F238E27FC236}">
                <a16:creationId xmlns:a16="http://schemas.microsoft.com/office/drawing/2014/main" id="{00E3EE35-C414-7D21-4CC2-4F44C9906DEE}"/>
              </a:ext>
            </a:extLst>
          </p:cNvPr>
          <p:cNvSpPr/>
          <p:nvPr/>
        </p:nvSpPr>
        <p:spPr>
          <a:xfrm>
            <a:off x="6884696" y="3547730"/>
            <a:ext cx="1364120" cy="1359004"/>
          </a:xfrm>
          <a:custGeom>
            <a:avLst/>
            <a:gdLst/>
            <a:ahLst/>
            <a:cxnLst/>
            <a:rect l="l" t="t" r="r" b="b"/>
            <a:pathLst>
              <a:path w="1540481" h="1534704">
                <a:moveTo>
                  <a:pt x="0" y="0"/>
                </a:moveTo>
                <a:lnTo>
                  <a:pt x="1540481" y="0"/>
                </a:lnTo>
                <a:lnTo>
                  <a:pt x="1540481" y="1534704"/>
                </a:lnTo>
                <a:lnTo>
                  <a:pt x="0" y="15347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Freeform 15">
            <a:extLst>
              <a:ext uri="{FF2B5EF4-FFF2-40B4-BE49-F238E27FC236}">
                <a16:creationId xmlns:a16="http://schemas.microsoft.com/office/drawing/2014/main" id="{1E7FE35C-FB17-9379-0238-15046B1D5EDE}"/>
              </a:ext>
            </a:extLst>
          </p:cNvPr>
          <p:cNvSpPr/>
          <p:nvPr/>
        </p:nvSpPr>
        <p:spPr>
          <a:xfrm>
            <a:off x="20667318" y="3484053"/>
            <a:ext cx="1658508" cy="1517535"/>
          </a:xfrm>
          <a:custGeom>
            <a:avLst/>
            <a:gdLst/>
            <a:ahLst/>
            <a:cxnLst/>
            <a:rect l="l" t="t" r="r" b="b"/>
            <a:pathLst>
              <a:path w="1658508" h="1517535">
                <a:moveTo>
                  <a:pt x="0" y="0"/>
                </a:moveTo>
                <a:lnTo>
                  <a:pt x="1658508" y="0"/>
                </a:lnTo>
                <a:lnTo>
                  <a:pt x="1658508" y="1517535"/>
                </a:lnTo>
                <a:lnTo>
                  <a:pt x="0" y="151753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3" name="Freeform 18">
            <a:extLst>
              <a:ext uri="{FF2B5EF4-FFF2-40B4-BE49-F238E27FC236}">
                <a16:creationId xmlns:a16="http://schemas.microsoft.com/office/drawing/2014/main" id="{C03FFE39-028E-3F2F-3315-6CC9813EF211}"/>
              </a:ext>
            </a:extLst>
          </p:cNvPr>
          <p:cNvSpPr/>
          <p:nvPr/>
        </p:nvSpPr>
        <p:spPr>
          <a:xfrm>
            <a:off x="11793404" y="3427248"/>
            <a:ext cx="797192" cy="1456060"/>
          </a:xfrm>
          <a:custGeom>
            <a:avLst/>
            <a:gdLst/>
            <a:ahLst/>
            <a:cxnLst/>
            <a:rect l="l" t="t" r="r" b="b"/>
            <a:pathLst>
              <a:path w="1126426" h="2057400">
                <a:moveTo>
                  <a:pt x="0" y="0"/>
                </a:moveTo>
                <a:lnTo>
                  <a:pt x="1126426" y="0"/>
                </a:lnTo>
                <a:lnTo>
                  <a:pt x="1126426" y="2057400"/>
                </a:lnTo>
                <a:lnTo>
                  <a:pt x="0" y="20574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5" name="Freeform 19">
            <a:extLst>
              <a:ext uri="{FF2B5EF4-FFF2-40B4-BE49-F238E27FC236}">
                <a16:creationId xmlns:a16="http://schemas.microsoft.com/office/drawing/2014/main" id="{6CB91474-6F00-E98D-295B-BB71B3688961}"/>
              </a:ext>
            </a:extLst>
          </p:cNvPr>
          <p:cNvSpPr/>
          <p:nvPr/>
        </p:nvSpPr>
        <p:spPr>
          <a:xfrm>
            <a:off x="16258764" y="3477138"/>
            <a:ext cx="1281187" cy="1281187"/>
          </a:xfrm>
          <a:custGeom>
            <a:avLst/>
            <a:gdLst/>
            <a:ahLst/>
            <a:cxnLst/>
            <a:rect l="l" t="t" r="r" b="b"/>
            <a:pathLst>
              <a:path w="1818373" h="1818373">
                <a:moveTo>
                  <a:pt x="0" y="0"/>
                </a:moveTo>
                <a:lnTo>
                  <a:pt x="1818372" y="0"/>
                </a:lnTo>
                <a:lnTo>
                  <a:pt x="1818372" y="1818373"/>
                </a:lnTo>
                <a:lnTo>
                  <a:pt x="0" y="181837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30" name="Group 29">
            <a:extLst>
              <a:ext uri="{FF2B5EF4-FFF2-40B4-BE49-F238E27FC236}">
                <a16:creationId xmlns:a16="http://schemas.microsoft.com/office/drawing/2014/main" id="{2651A8DC-740C-ABE4-A0C3-0FAC3828E139}"/>
              </a:ext>
            </a:extLst>
          </p:cNvPr>
          <p:cNvGrpSpPr/>
          <p:nvPr/>
        </p:nvGrpSpPr>
        <p:grpSpPr>
          <a:xfrm>
            <a:off x="729031" y="12166350"/>
            <a:ext cx="22841932" cy="1502896"/>
            <a:chOff x="722129" y="88509"/>
            <a:chExt cx="22841932" cy="1502896"/>
          </a:xfrm>
        </p:grpSpPr>
        <p:pic>
          <p:nvPicPr>
            <p:cNvPr id="32" name="image1.png">
              <a:extLst>
                <a:ext uri="{FF2B5EF4-FFF2-40B4-BE49-F238E27FC236}">
                  <a16:creationId xmlns:a16="http://schemas.microsoft.com/office/drawing/2014/main" id="{4FA1C802-E76C-706F-C7C1-B7C20960C1E7}"/>
                </a:ext>
              </a:extLst>
            </p:cNvPr>
            <p:cNvPicPr/>
            <p:nvPr/>
          </p:nvPicPr>
          <p:blipFill>
            <a:blip r:embed="rId19"/>
            <a:srcRect/>
            <a:stretch>
              <a:fillRect/>
            </a:stretch>
          </p:blipFill>
          <p:spPr>
            <a:xfrm>
              <a:off x="722129" y="277316"/>
              <a:ext cx="3189248" cy="983466"/>
            </a:xfrm>
            <a:prstGeom prst="rect">
              <a:avLst/>
            </a:prstGeom>
            <a:ln/>
          </p:spPr>
        </p:pic>
        <p:pic>
          <p:nvPicPr>
            <p:cNvPr id="34" name="Picture 33" descr="A red and green circle with a yellow map in it&#10;&#10;AI-generated content may be incorrect.">
              <a:extLst>
                <a:ext uri="{FF2B5EF4-FFF2-40B4-BE49-F238E27FC236}">
                  <a16:creationId xmlns:a16="http://schemas.microsoft.com/office/drawing/2014/main" id="{2B7C6071-A782-5566-95AE-2551262AE579}"/>
                </a:ext>
              </a:extLst>
            </p:cNvPr>
            <p:cNvPicPr>
              <a:picLocks noChangeAspect="1"/>
            </p:cNvPicPr>
            <p:nvPr/>
          </p:nvPicPr>
          <p:blipFill>
            <a:blip r:embed="rId20"/>
            <a:stretch>
              <a:fillRect/>
            </a:stretch>
          </p:blipFill>
          <p:spPr>
            <a:xfrm>
              <a:off x="8184388" y="88509"/>
              <a:ext cx="1595135" cy="1502896"/>
            </a:xfrm>
            <a:prstGeom prst="rect">
              <a:avLst/>
            </a:prstGeom>
          </p:spPr>
        </p:pic>
        <p:pic>
          <p:nvPicPr>
            <p:cNvPr id="36" name="Picture 2">
              <a:extLst>
                <a:ext uri="{FF2B5EF4-FFF2-40B4-BE49-F238E27FC236}">
                  <a16:creationId xmlns:a16="http://schemas.microsoft.com/office/drawing/2014/main" id="{875D3589-9B0F-4550-4E57-A02341D1BF1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3945848" y="243635"/>
              <a:ext cx="3391235" cy="118589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40DA106C-B9B9-9B38-E046-267F101ABF0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1687874" y="243635"/>
              <a:ext cx="1876187" cy="11858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217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86D87CB-8F9C-BD41-B20E-A40FB16BFB47}"/>
              </a:ext>
            </a:extLst>
          </p:cNvPr>
          <p:cNvGrpSpPr/>
          <p:nvPr/>
        </p:nvGrpSpPr>
        <p:grpSpPr>
          <a:xfrm>
            <a:off x="1179566" y="1312199"/>
            <a:ext cx="23853865" cy="9406316"/>
            <a:chOff x="1179566" y="2462575"/>
            <a:chExt cx="23853865" cy="9406316"/>
          </a:xfrm>
        </p:grpSpPr>
        <p:sp>
          <p:nvSpPr>
            <p:cNvPr id="7" name="Freeform 2">
              <a:extLst>
                <a:ext uri="{FF2B5EF4-FFF2-40B4-BE49-F238E27FC236}">
                  <a16:creationId xmlns:a16="http://schemas.microsoft.com/office/drawing/2014/main" id="{1C18E8BC-AFDC-9DF2-FA34-6198F004C846}"/>
                </a:ext>
              </a:extLst>
            </p:cNvPr>
            <p:cNvSpPr/>
            <p:nvPr/>
          </p:nvSpPr>
          <p:spPr>
            <a:xfrm>
              <a:off x="8591264" y="3589135"/>
              <a:ext cx="7160321" cy="7160321"/>
            </a:xfrm>
            <a:custGeom>
              <a:avLst/>
              <a:gdLst/>
              <a:ahLst/>
              <a:cxnLst/>
              <a:rect l="l" t="t" r="r" b="b"/>
              <a:pathLst>
                <a:path w="5405423" h="5405423">
                  <a:moveTo>
                    <a:pt x="0" y="0"/>
                  </a:moveTo>
                  <a:lnTo>
                    <a:pt x="5405423" y="0"/>
                  </a:lnTo>
                  <a:lnTo>
                    <a:pt x="5405423" y="5405424"/>
                  </a:lnTo>
                  <a:lnTo>
                    <a:pt x="0" y="540542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8" name="Freeform 4">
              <a:extLst>
                <a:ext uri="{FF2B5EF4-FFF2-40B4-BE49-F238E27FC236}">
                  <a16:creationId xmlns:a16="http://schemas.microsoft.com/office/drawing/2014/main" id="{B9F250E7-6DFC-B42C-9A85-A467B28A9621}"/>
                </a:ext>
              </a:extLst>
            </p:cNvPr>
            <p:cNvSpPr/>
            <p:nvPr/>
          </p:nvSpPr>
          <p:spPr>
            <a:xfrm>
              <a:off x="9552062" y="4549932"/>
              <a:ext cx="5238727" cy="523872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EBEB"/>
            </a:solidFill>
          </p:spPr>
          <p:txBody>
            <a:bodyPr/>
            <a:lstStyle/>
            <a:p>
              <a:endParaRPr lang="en-US"/>
            </a:p>
          </p:txBody>
        </p:sp>
        <p:sp>
          <p:nvSpPr>
            <p:cNvPr id="10" name="TextBox 5">
              <a:extLst>
                <a:ext uri="{FF2B5EF4-FFF2-40B4-BE49-F238E27FC236}">
                  <a16:creationId xmlns:a16="http://schemas.microsoft.com/office/drawing/2014/main" id="{A83CC2C7-5921-EB8D-A56E-994DB85ECCF9}"/>
                </a:ext>
              </a:extLst>
            </p:cNvPr>
            <p:cNvSpPr txBox="1"/>
            <p:nvPr/>
          </p:nvSpPr>
          <p:spPr>
            <a:xfrm>
              <a:off x="10043192" y="4795498"/>
              <a:ext cx="4256467" cy="4502031"/>
            </a:xfrm>
            <a:prstGeom prst="rect">
              <a:avLst/>
            </a:prstGeom>
          </p:spPr>
          <p:txBody>
            <a:bodyPr lIns="50800" tIns="50800" rIns="50800" bIns="50800" rtlCol="0" anchor="ctr"/>
            <a:lstStyle/>
            <a:p>
              <a:pPr algn="ctr">
                <a:lnSpc>
                  <a:spcPts val="2756"/>
                </a:lnSpc>
              </a:pPr>
              <a:endParaRPr/>
            </a:p>
          </p:txBody>
        </p:sp>
        <p:sp>
          <p:nvSpPr>
            <p:cNvPr id="11" name="Freeform 7">
              <a:extLst>
                <a:ext uri="{FF2B5EF4-FFF2-40B4-BE49-F238E27FC236}">
                  <a16:creationId xmlns:a16="http://schemas.microsoft.com/office/drawing/2014/main" id="{310A460D-8994-BC4D-DEDE-032630C87998}"/>
                </a:ext>
              </a:extLst>
            </p:cNvPr>
            <p:cNvSpPr/>
            <p:nvPr/>
          </p:nvSpPr>
          <p:spPr>
            <a:xfrm>
              <a:off x="15270496" y="5719677"/>
              <a:ext cx="594246" cy="59424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a:solidFill>
                <a:srgbClr val="F8D389"/>
              </a:solidFill>
              <a:prstDash val="solid"/>
              <a:miter/>
            </a:ln>
          </p:spPr>
          <p:txBody>
            <a:bodyPr/>
            <a:lstStyle/>
            <a:p>
              <a:endParaRPr lang="en-US"/>
            </a:p>
          </p:txBody>
        </p:sp>
        <p:sp>
          <p:nvSpPr>
            <p:cNvPr id="12" name="TextBox 8">
              <a:extLst>
                <a:ext uri="{FF2B5EF4-FFF2-40B4-BE49-F238E27FC236}">
                  <a16:creationId xmlns:a16="http://schemas.microsoft.com/office/drawing/2014/main" id="{1565C6B0-2D40-97A3-583B-2E069DD70FE3}"/>
                </a:ext>
              </a:extLst>
            </p:cNvPr>
            <p:cNvSpPr txBox="1"/>
            <p:nvPr/>
          </p:nvSpPr>
          <p:spPr>
            <a:xfrm>
              <a:off x="15326207" y="5747531"/>
              <a:ext cx="482825" cy="510680"/>
            </a:xfrm>
            <a:prstGeom prst="rect">
              <a:avLst/>
            </a:prstGeom>
          </p:spPr>
          <p:txBody>
            <a:bodyPr lIns="50800" tIns="50800" rIns="50800" bIns="50800" rtlCol="0" anchor="ctr"/>
            <a:lstStyle/>
            <a:p>
              <a:pPr marL="0" lvl="0" indent="0" algn="ctr">
                <a:lnSpc>
                  <a:spcPts val="2756"/>
                </a:lnSpc>
                <a:spcBef>
                  <a:spcPct val="0"/>
                </a:spcBef>
              </a:pPr>
              <a:endParaRPr/>
            </a:p>
          </p:txBody>
        </p:sp>
        <p:sp>
          <p:nvSpPr>
            <p:cNvPr id="13" name="Freeform 10">
              <a:extLst>
                <a:ext uri="{FF2B5EF4-FFF2-40B4-BE49-F238E27FC236}">
                  <a16:creationId xmlns:a16="http://schemas.microsoft.com/office/drawing/2014/main" id="{B1F1B623-8C5D-CD60-A013-D9112962EE91}"/>
                </a:ext>
              </a:extLst>
            </p:cNvPr>
            <p:cNvSpPr/>
            <p:nvPr/>
          </p:nvSpPr>
          <p:spPr>
            <a:xfrm>
              <a:off x="13611021" y="3745297"/>
              <a:ext cx="594246" cy="59424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a:solidFill>
                <a:srgbClr val="91DFB1"/>
              </a:solidFill>
              <a:prstDash val="solid"/>
              <a:miter/>
            </a:ln>
          </p:spPr>
          <p:txBody>
            <a:bodyPr/>
            <a:lstStyle/>
            <a:p>
              <a:endParaRPr lang="en-US"/>
            </a:p>
          </p:txBody>
        </p:sp>
        <p:sp>
          <p:nvSpPr>
            <p:cNvPr id="14" name="TextBox 11">
              <a:extLst>
                <a:ext uri="{FF2B5EF4-FFF2-40B4-BE49-F238E27FC236}">
                  <a16:creationId xmlns:a16="http://schemas.microsoft.com/office/drawing/2014/main" id="{9DACCBD1-56AE-80B5-6D64-133E80123010}"/>
                </a:ext>
              </a:extLst>
            </p:cNvPr>
            <p:cNvSpPr txBox="1"/>
            <p:nvPr/>
          </p:nvSpPr>
          <p:spPr>
            <a:xfrm>
              <a:off x="13666732" y="3773152"/>
              <a:ext cx="482825" cy="510680"/>
            </a:xfrm>
            <a:prstGeom prst="rect">
              <a:avLst/>
            </a:prstGeom>
          </p:spPr>
          <p:txBody>
            <a:bodyPr lIns="50800" tIns="50800" rIns="50800" bIns="50800" rtlCol="0" anchor="ctr"/>
            <a:lstStyle/>
            <a:p>
              <a:pPr marL="0" lvl="0" indent="0" algn="ctr">
                <a:lnSpc>
                  <a:spcPts val="2756"/>
                </a:lnSpc>
                <a:spcBef>
                  <a:spcPct val="0"/>
                </a:spcBef>
              </a:pPr>
              <a:endParaRPr/>
            </a:p>
          </p:txBody>
        </p:sp>
        <p:sp>
          <p:nvSpPr>
            <p:cNvPr id="15" name="Freeform 13">
              <a:extLst>
                <a:ext uri="{FF2B5EF4-FFF2-40B4-BE49-F238E27FC236}">
                  <a16:creationId xmlns:a16="http://schemas.microsoft.com/office/drawing/2014/main" id="{331F25A1-28F7-EDDD-0127-F1591E48E312}"/>
                </a:ext>
              </a:extLst>
            </p:cNvPr>
            <p:cNvSpPr/>
            <p:nvPr/>
          </p:nvSpPr>
          <p:spPr>
            <a:xfrm>
              <a:off x="13605492" y="10004069"/>
              <a:ext cx="594246" cy="59424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a:solidFill>
                <a:srgbClr val="FF8379"/>
              </a:solidFill>
              <a:prstDash val="solid"/>
              <a:miter/>
            </a:ln>
          </p:spPr>
          <p:txBody>
            <a:bodyPr/>
            <a:lstStyle/>
            <a:p>
              <a:endParaRPr lang="en-US"/>
            </a:p>
          </p:txBody>
        </p:sp>
        <p:sp>
          <p:nvSpPr>
            <p:cNvPr id="16" name="TextBox 14">
              <a:extLst>
                <a:ext uri="{FF2B5EF4-FFF2-40B4-BE49-F238E27FC236}">
                  <a16:creationId xmlns:a16="http://schemas.microsoft.com/office/drawing/2014/main" id="{20B2BD21-4504-FDB0-90DF-2E0991477841}"/>
                </a:ext>
              </a:extLst>
            </p:cNvPr>
            <p:cNvSpPr txBox="1"/>
            <p:nvPr/>
          </p:nvSpPr>
          <p:spPr>
            <a:xfrm>
              <a:off x="13661203" y="10031924"/>
              <a:ext cx="482825" cy="510680"/>
            </a:xfrm>
            <a:prstGeom prst="rect">
              <a:avLst/>
            </a:prstGeom>
          </p:spPr>
          <p:txBody>
            <a:bodyPr lIns="50800" tIns="50800" rIns="50800" bIns="50800" rtlCol="0" anchor="ctr"/>
            <a:lstStyle/>
            <a:p>
              <a:pPr marL="0" lvl="0" indent="0" algn="ctr">
                <a:lnSpc>
                  <a:spcPts val="2756"/>
                </a:lnSpc>
                <a:spcBef>
                  <a:spcPct val="0"/>
                </a:spcBef>
              </a:pPr>
              <a:endParaRPr/>
            </a:p>
          </p:txBody>
        </p:sp>
        <p:sp>
          <p:nvSpPr>
            <p:cNvPr id="17" name="Freeform 16">
              <a:extLst>
                <a:ext uri="{FF2B5EF4-FFF2-40B4-BE49-F238E27FC236}">
                  <a16:creationId xmlns:a16="http://schemas.microsoft.com/office/drawing/2014/main" id="{22366F99-D9B3-4979-52BF-40B366939017}"/>
                </a:ext>
              </a:extLst>
            </p:cNvPr>
            <p:cNvSpPr/>
            <p:nvPr/>
          </p:nvSpPr>
          <p:spPr>
            <a:xfrm>
              <a:off x="8479126" y="5743561"/>
              <a:ext cx="594246" cy="59424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a:solidFill>
                <a:srgbClr val="63B1DB"/>
              </a:solidFill>
              <a:prstDash val="solid"/>
              <a:miter/>
            </a:ln>
          </p:spPr>
          <p:txBody>
            <a:bodyPr/>
            <a:lstStyle/>
            <a:p>
              <a:endParaRPr lang="en-US"/>
            </a:p>
          </p:txBody>
        </p:sp>
        <p:sp>
          <p:nvSpPr>
            <p:cNvPr id="18" name="TextBox 17">
              <a:extLst>
                <a:ext uri="{FF2B5EF4-FFF2-40B4-BE49-F238E27FC236}">
                  <a16:creationId xmlns:a16="http://schemas.microsoft.com/office/drawing/2014/main" id="{7C2EDBAA-A6DE-FC65-0166-C4B82FAE4E68}"/>
                </a:ext>
              </a:extLst>
            </p:cNvPr>
            <p:cNvSpPr txBox="1"/>
            <p:nvPr/>
          </p:nvSpPr>
          <p:spPr>
            <a:xfrm>
              <a:off x="8534837" y="5771416"/>
              <a:ext cx="482825" cy="510680"/>
            </a:xfrm>
            <a:prstGeom prst="rect">
              <a:avLst/>
            </a:prstGeom>
          </p:spPr>
          <p:txBody>
            <a:bodyPr lIns="50800" tIns="50800" rIns="50800" bIns="50800" rtlCol="0" anchor="ctr"/>
            <a:lstStyle/>
            <a:p>
              <a:pPr marL="0" lvl="0" indent="0" algn="ctr">
                <a:lnSpc>
                  <a:spcPts val="2756"/>
                </a:lnSpc>
                <a:spcBef>
                  <a:spcPct val="0"/>
                </a:spcBef>
              </a:pPr>
              <a:endParaRPr/>
            </a:p>
          </p:txBody>
        </p:sp>
        <p:sp>
          <p:nvSpPr>
            <p:cNvPr id="19" name="Freeform 19">
              <a:extLst>
                <a:ext uri="{FF2B5EF4-FFF2-40B4-BE49-F238E27FC236}">
                  <a16:creationId xmlns:a16="http://schemas.microsoft.com/office/drawing/2014/main" id="{75D126DF-3CF4-E4E6-DD12-8FB57FC37F35}"/>
                </a:ext>
              </a:extLst>
            </p:cNvPr>
            <p:cNvSpPr/>
            <p:nvPr/>
          </p:nvSpPr>
          <p:spPr>
            <a:xfrm>
              <a:off x="8479126" y="8126575"/>
              <a:ext cx="594246" cy="59424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a:solidFill>
                <a:srgbClr val="8ED7E8"/>
              </a:solidFill>
              <a:prstDash val="solid"/>
              <a:miter/>
            </a:ln>
          </p:spPr>
          <p:txBody>
            <a:bodyPr/>
            <a:lstStyle/>
            <a:p>
              <a:endParaRPr lang="en-US"/>
            </a:p>
          </p:txBody>
        </p:sp>
        <p:sp>
          <p:nvSpPr>
            <p:cNvPr id="20" name="TextBox 20">
              <a:extLst>
                <a:ext uri="{FF2B5EF4-FFF2-40B4-BE49-F238E27FC236}">
                  <a16:creationId xmlns:a16="http://schemas.microsoft.com/office/drawing/2014/main" id="{96764F1F-A6E2-26D4-9BE4-98013410E1C9}"/>
                </a:ext>
              </a:extLst>
            </p:cNvPr>
            <p:cNvSpPr txBox="1"/>
            <p:nvPr/>
          </p:nvSpPr>
          <p:spPr>
            <a:xfrm>
              <a:off x="8534837" y="8154430"/>
              <a:ext cx="482825" cy="510680"/>
            </a:xfrm>
            <a:prstGeom prst="rect">
              <a:avLst/>
            </a:prstGeom>
          </p:spPr>
          <p:txBody>
            <a:bodyPr lIns="50800" tIns="50800" rIns="50800" bIns="50800" rtlCol="0" anchor="ctr"/>
            <a:lstStyle/>
            <a:p>
              <a:pPr marL="0" lvl="0" indent="0" algn="ctr">
                <a:lnSpc>
                  <a:spcPts val="2756"/>
                </a:lnSpc>
                <a:spcBef>
                  <a:spcPct val="0"/>
                </a:spcBef>
              </a:pPr>
              <a:endParaRPr/>
            </a:p>
          </p:txBody>
        </p:sp>
        <p:sp>
          <p:nvSpPr>
            <p:cNvPr id="21" name="Freeform 22">
              <a:extLst>
                <a:ext uri="{FF2B5EF4-FFF2-40B4-BE49-F238E27FC236}">
                  <a16:creationId xmlns:a16="http://schemas.microsoft.com/office/drawing/2014/main" id="{DDEA82C1-8E08-B0E2-F332-5D1EC4495102}"/>
                </a:ext>
              </a:extLst>
            </p:cNvPr>
            <p:cNvSpPr/>
            <p:nvPr/>
          </p:nvSpPr>
          <p:spPr>
            <a:xfrm>
              <a:off x="2811019" y="2637734"/>
              <a:ext cx="6746449" cy="2080232"/>
            </a:xfrm>
            <a:custGeom>
              <a:avLst/>
              <a:gdLst/>
              <a:ahLst/>
              <a:cxnLst/>
              <a:rect l="l" t="t" r="r" b="b"/>
              <a:pathLst>
                <a:path w="1467458" h="452483">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a:solidFill>
                <a:srgbClr val="9397D8"/>
              </a:solidFill>
              <a:prstDash val="solid"/>
              <a:miter/>
            </a:ln>
          </p:spPr>
          <p:txBody>
            <a:bodyPr/>
            <a:lstStyle/>
            <a:p>
              <a:endParaRPr lang="en-US"/>
            </a:p>
          </p:txBody>
        </p:sp>
        <p:sp>
          <p:nvSpPr>
            <p:cNvPr id="22" name="TextBox 23">
              <a:extLst>
                <a:ext uri="{FF2B5EF4-FFF2-40B4-BE49-F238E27FC236}">
                  <a16:creationId xmlns:a16="http://schemas.microsoft.com/office/drawing/2014/main" id="{9B7D9DA2-F4C8-EF17-D4FD-6BC78DC48E46}"/>
                </a:ext>
              </a:extLst>
            </p:cNvPr>
            <p:cNvSpPr txBox="1"/>
            <p:nvPr/>
          </p:nvSpPr>
          <p:spPr>
            <a:xfrm>
              <a:off x="2811019" y="2462575"/>
              <a:ext cx="6746449" cy="2255391"/>
            </a:xfrm>
            <a:prstGeom prst="rect">
              <a:avLst/>
            </a:prstGeom>
          </p:spPr>
          <p:txBody>
            <a:bodyPr lIns="50800" tIns="50800" rIns="50800" bIns="50800" rtlCol="0" anchor="ctr"/>
            <a:lstStyle/>
            <a:p>
              <a:pPr marL="0" lvl="0" indent="0" algn="ctr">
                <a:lnSpc>
                  <a:spcPts val="2756"/>
                </a:lnSpc>
                <a:spcBef>
                  <a:spcPct val="0"/>
                </a:spcBef>
              </a:pPr>
              <a:endParaRPr/>
            </a:p>
          </p:txBody>
        </p:sp>
        <p:sp>
          <p:nvSpPr>
            <p:cNvPr id="23" name="Freeform 25">
              <a:extLst>
                <a:ext uri="{FF2B5EF4-FFF2-40B4-BE49-F238E27FC236}">
                  <a16:creationId xmlns:a16="http://schemas.microsoft.com/office/drawing/2014/main" id="{F521A9B5-8350-8554-0310-F71F4DC30430}"/>
                </a:ext>
              </a:extLst>
            </p:cNvPr>
            <p:cNvSpPr/>
            <p:nvPr/>
          </p:nvSpPr>
          <p:spPr>
            <a:xfrm rot="10800000">
              <a:off x="8464926" y="2964345"/>
              <a:ext cx="1578781" cy="1362612"/>
            </a:xfrm>
            <a:custGeom>
              <a:avLst/>
              <a:gdLst/>
              <a:ahLst/>
              <a:cxnLst/>
              <a:rect l="l" t="t" r="r" b="b"/>
              <a:pathLst>
                <a:path w="1290485" h="111379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9397D8"/>
            </a:solidFill>
          </p:spPr>
          <p:txBody>
            <a:bodyPr/>
            <a:lstStyle/>
            <a:p>
              <a:endParaRPr lang="en-US"/>
            </a:p>
          </p:txBody>
        </p:sp>
        <p:sp>
          <p:nvSpPr>
            <p:cNvPr id="24" name="Freeform 27">
              <a:extLst>
                <a:ext uri="{FF2B5EF4-FFF2-40B4-BE49-F238E27FC236}">
                  <a16:creationId xmlns:a16="http://schemas.microsoft.com/office/drawing/2014/main" id="{B6E01963-E0AE-6954-0444-455579854B53}"/>
                </a:ext>
              </a:extLst>
            </p:cNvPr>
            <p:cNvSpPr/>
            <p:nvPr/>
          </p:nvSpPr>
          <p:spPr>
            <a:xfrm>
              <a:off x="10123241" y="3766903"/>
              <a:ext cx="594246" cy="59424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8"/>
            </a:solidFill>
            <a:ln w="66675" cap="sq">
              <a:solidFill>
                <a:srgbClr val="9397D8"/>
              </a:solidFill>
              <a:prstDash val="solid"/>
              <a:miter/>
            </a:ln>
          </p:spPr>
          <p:txBody>
            <a:bodyPr/>
            <a:lstStyle/>
            <a:p>
              <a:endParaRPr lang="en-US"/>
            </a:p>
          </p:txBody>
        </p:sp>
        <p:sp>
          <p:nvSpPr>
            <p:cNvPr id="25" name="TextBox 28">
              <a:extLst>
                <a:ext uri="{FF2B5EF4-FFF2-40B4-BE49-F238E27FC236}">
                  <a16:creationId xmlns:a16="http://schemas.microsoft.com/office/drawing/2014/main" id="{DDDCAB5A-3B14-5006-3612-3B4FFEA30247}"/>
                </a:ext>
              </a:extLst>
            </p:cNvPr>
            <p:cNvSpPr txBox="1"/>
            <p:nvPr/>
          </p:nvSpPr>
          <p:spPr>
            <a:xfrm>
              <a:off x="10178952" y="3794758"/>
              <a:ext cx="482825" cy="510680"/>
            </a:xfrm>
            <a:prstGeom prst="rect">
              <a:avLst/>
            </a:prstGeom>
          </p:spPr>
          <p:txBody>
            <a:bodyPr lIns="50800" tIns="50800" rIns="50800" bIns="50800" rtlCol="0" anchor="ctr"/>
            <a:lstStyle/>
            <a:p>
              <a:pPr marL="0" lvl="0" indent="0" algn="ctr">
                <a:lnSpc>
                  <a:spcPts val="2756"/>
                </a:lnSpc>
                <a:spcBef>
                  <a:spcPct val="0"/>
                </a:spcBef>
              </a:pPr>
              <a:endParaRPr/>
            </a:p>
          </p:txBody>
        </p:sp>
        <p:sp>
          <p:nvSpPr>
            <p:cNvPr id="26" name="Freeform 30">
              <a:extLst>
                <a:ext uri="{FF2B5EF4-FFF2-40B4-BE49-F238E27FC236}">
                  <a16:creationId xmlns:a16="http://schemas.microsoft.com/office/drawing/2014/main" id="{53C42B3E-122C-A458-E258-AD2B39C28664}"/>
                </a:ext>
              </a:extLst>
            </p:cNvPr>
            <p:cNvSpPr/>
            <p:nvPr/>
          </p:nvSpPr>
          <p:spPr>
            <a:xfrm>
              <a:off x="10123241" y="9969048"/>
              <a:ext cx="594246" cy="59424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a:solidFill>
                <a:srgbClr val="91E1D5"/>
              </a:solidFill>
              <a:prstDash val="solid"/>
              <a:miter/>
            </a:ln>
          </p:spPr>
          <p:txBody>
            <a:bodyPr/>
            <a:lstStyle/>
            <a:p>
              <a:endParaRPr lang="en-US"/>
            </a:p>
          </p:txBody>
        </p:sp>
        <p:sp>
          <p:nvSpPr>
            <p:cNvPr id="27" name="TextBox 31">
              <a:extLst>
                <a:ext uri="{FF2B5EF4-FFF2-40B4-BE49-F238E27FC236}">
                  <a16:creationId xmlns:a16="http://schemas.microsoft.com/office/drawing/2014/main" id="{CF0F7288-6EE7-9F07-8454-FCA7108C499A}"/>
                </a:ext>
              </a:extLst>
            </p:cNvPr>
            <p:cNvSpPr txBox="1"/>
            <p:nvPr/>
          </p:nvSpPr>
          <p:spPr>
            <a:xfrm>
              <a:off x="10178952" y="9996903"/>
              <a:ext cx="482825" cy="510680"/>
            </a:xfrm>
            <a:prstGeom prst="rect">
              <a:avLst/>
            </a:prstGeom>
          </p:spPr>
          <p:txBody>
            <a:bodyPr lIns="50800" tIns="50800" rIns="50800" bIns="50800" rtlCol="0" anchor="ctr"/>
            <a:lstStyle/>
            <a:p>
              <a:pPr marL="0" lvl="0" indent="0" algn="ctr">
                <a:lnSpc>
                  <a:spcPts val="2756"/>
                </a:lnSpc>
                <a:spcBef>
                  <a:spcPct val="0"/>
                </a:spcBef>
              </a:pPr>
              <a:endParaRPr/>
            </a:p>
          </p:txBody>
        </p:sp>
        <p:sp>
          <p:nvSpPr>
            <p:cNvPr id="28" name="Freeform 33">
              <a:extLst>
                <a:ext uri="{FF2B5EF4-FFF2-40B4-BE49-F238E27FC236}">
                  <a16:creationId xmlns:a16="http://schemas.microsoft.com/office/drawing/2014/main" id="{5C9094BE-85F7-3776-ECCE-40EF328CBBD3}"/>
                </a:ext>
              </a:extLst>
            </p:cNvPr>
            <p:cNvSpPr/>
            <p:nvPr/>
          </p:nvSpPr>
          <p:spPr>
            <a:xfrm>
              <a:off x="15270496" y="8126575"/>
              <a:ext cx="594246" cy="59424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a:solidFill>
                <a:srgbClr val="F8B27C"/>
              </a:solidFill>
              <a:prstDash val="solid"/>
              <a:miter/>
            </a:ln>
          </p:spPr>
          <p:txBody>
            <a:bodyPr/>
            <a:lstStyle/>
            <a:p>
              <a:endParaRPr lang="en-US"/>
            </a:p>
          </p:txBody>
        </p:sp>
        <p:sp>
          <p:nvSpPr>
            <p:cNvPr id="29" name="TextBox 34">
              <a:extLst>
                <a:ext uri="{FF2B5EF4-FFF2-40B4-BE49-F238E27FC236}">
                  <a16:creationId xmlns:a16="http://schemas.microsoft.com/office/drawing/2014/main" id="{071DD964-5957-C964-AB57-2C69225CACBC}"/>
                </a:ext>
              </a:extLst>
            </p:cNvPr>
            <p:cNvSpPr txBox="1"/>
            <p:nvPr/>
          </p:nvSpPr>
          <p:spPr>
            <a:xfrm>
              <a:off x="15326207" y="8154430"/>
              <a:ext cx="482825" cy="510680"/>
            </a:xfrm>
            <a:prstGeom prst="rect">
              <a:avLst/>
            </a:prstGeom>
          </p:spPr>
          <p:txBody>
            <a:bodyPr lIns="50800" tIns="50800" rIns="50800" bIns="50800" rtlCol="0" anchor="ctr"/>
            <a:lstStyle/>
            <a:p>
              <a:pPr marL="0" lvl="0" indent="0" algn="ctr">
                <a:lnSpc>
                  <a:spcPts val="2756"/>
                </a:lnSpc>
                <a:spcBef>
                  <a:spcPct val="0"/>
                </a:spcBef>
              </a:pPr>
              <a:endParaRPr/>
            </a:p>
          </p:txBody>
        </p:sp>
        <p:sp>
          <p:nvSpPr>
            <p:cNvPr id="31" name="Freeform 36">
              <a:extLst>
                <a:ext uri="{FF2B5EF4-FFF2-40B4-BE49-F238E27FC236}">
                  <a16:creationId xmlns:a16="http://schemas.microsoft.com/office/drawing/2014/main" id="{9F8B170E-1D86-35C7-6EE2-466CAEA6F668}"/>
                </a:ext>
              </a:extLst>
            </p:cNvPr>
            <p:cNvSpPr/>
            <p:nvPr/>
          </p:nvSpPr>
          <p:spPr>
            <a:xfrm>
              <a:off x="20607799" y="4850606"/>
              <a:ext cx="1092507" cy="1092507"/>
            </a:xfrm>
            <a:custGeom>
              <a:avLst/>
              <a:gdLst/>
              <a:ahLst/>
              <a:cxnLst/>
              <a:rect l="l" t="t" r="r" b="b"/>
              <a:pathLst>
                <a:path w="824748" h="824748">
                  <a:moveTo>
                    <a:pt x="0" y="0"/>
                  </a:moveTo>
                  <a:lnTo>
                    <a:pt x="824748" y="0"/>
                  </a:lnTo>
                  <a:lnTo>
                    <a:pt x="824748" y="824748"/>
                  </a:lnTo>
                  <a:lnTo>
                    <a:pt x="0" y="824748"/>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32" name="Freeform 38">
              <a:extLst>
                <a:ext uri="{FF2B5EF4-FFF2-40B4-BE49-F238E27FC236}">
                  <a16:creationId xmlns:a16="http://schemas.microsoft.com/office/drawing/2014/main" id="{7FED9679-A3B7-1BB0-2D01-40024FB83F14}"/>
                </a:ext>
              </a:extLst>
            </p:cNvPr>
            <p:cNvSpPr/>
            <p:nvPr/>
          </p:nvSpPr>
          <p:spPr>
            <a:xfrm>
              <a:off x="1179566" y="5008163"/>
              <a:ext cx="6746449" cy="2080232"/>
            </a:xfrm>
            <a:custGeom>
              <a:avLst/>
              <a:gdLst/>
              <a:ahLst/>
              <a:cxnLst/>
              <a:rect l="l" t="t" r="r" b="b"/>
              <a:pathLst>
                <a:path w="1467458" h="452483">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a:solidFill>
                <a:srgbClr val="63B1DB"/>
              </a:solidFill>
              <a:prstDash val="solid"/>
              <a:miter/>
            </a:ln>
          </p:spPr>
          <p:txBody>
            <a:bodyPr/>
            <a:lstStyle/>
            <a:p>
              <a:endParaRPr lang="en-US"/>
            </a:p>
          </p:txBody>
        </p:sp>
        <p:sp>
          <p:nvSpPr>
            <p:cNvPr id="33" name="TextBox 39">
              <a:extLst>
                <a:ext uri="{FF2B5EF4-FFF2-40B4-BE49-F238E27FC236}">
                  <a16:creationId xmlns:a16="http://schemas.microsoft.com/office/drawing/2014/main" id="{FA9E561D-B766-BB51-B682-9E342D95D267}"/>
                </a:ext>
              </a:extLst>
            </p:cNvPr>
            <p:cNvSpPr txBox="1"/>
            <p:nvPr/>
          </p:nvSpPr>
          <p:spPr>
            <a:xfrm>
              <a:off x="1179566" y="4833004"/>
              <a:ext cx="6746449" cy="2255391"/>
            </a:xfrm>
            <a:prstGeom prst="rect">
              <a:avLst/>
            </a:prstGeom>
          </p:spPr>
          <p:txBody>
            <a:bodyPr lIns="50800" tIns="50800" rIns="50800" bIns="50800" rtlCol="0" anchor="ctr"/>
            <a:lstStyle/>
            <a:p>
              <a:pPr marL="0" lvl="0" indent="0" algn="ctr">
                <a:lnSpc>
                  <a:spcPts val="2756"/>
                </a:lnSpc>
                <a:spcBef>
                  <a:spcPct val="0"/>
                </a:spcBef>
              </a:pPr>
              <a:endParaRPr/>
            </a:p>
          </p:txBody>
        </p:sp>
        <p:sp>
          <p:nvSpPr>
            <p:cNvPr id="34" name="Freeform 41">
              <a:extLst>
                <a:ext uri="{FF2B5EF4-FFF2-40B4-BE49-F238E27FC236}">
                  <a16:creationId xmlns:a16="http://schemas.microsoft.com/office/drawing/2014/main" id="{D9597399-3334-8626-9B99-9EF26CC73774}"/>
                </a:ext>
              </a:extLst>
            </p:cNvPr>
            <p:cNvSpPr/>
            <p:nvPr/>
          </p:nvSpPr>
          <p:spPr>
            <a:xfrm rot="10800000">
              <a:off x="6704456" y="5391722"/>
              <a:ext cx="1578781" cy="1362612"/>
            </a:xfrm>
            <a:custGeom>
              <a:avLst/>
              <a:gdLst/>
              <a:ahLst/>
              <a:cxnLst/>
              <a:rect l="l" t="t" r="r" b="b"/>
              <a:pathLst>
                <a:path w="1290485" h="111379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63B1DB"/>
            </a:solidFill>
          </p:spPr>
          <p:txBody>
            <a:bodyPr/>
            <a:lstStyle/>
            <a:p>
              <a:endParaRPr lang="en-US"/>
            </a:p>
          </p:txBody>
        </p:sp>
        <p:sp>
          <p:nvSpPr>
            <p:cNvPr id="35" name="Freeform 43">
              <a:extLst>
                <a:ext uri="{FF2B5EF4-FFF2-40B4-BE49-F238E27FC236}">
                  <a16:creationId xmlns:a16="http://schemas.microsoft.com/office/drawing/2014/main" id="{737628C7-E67D-663C-BF4D-A361B2FEF82C}"/>
                </a:ext>
              </a:extLst>
            </p:cNvPr>
            <p:cNvSpPr/>
            <p:nvPr/>
          </p:nvSpPr>
          <p:spPr>
            <a:xfrm>
              <a:off x="1179566" y="7383582"/>
              <a:ext cx="6746449" cy="2080232"/>
            </a:xfrm>
            <a:custGeom>
              <a:avLst/>
              <a:gdLst/>
              <a:ahLst/>
              <a:cxnLst/>
              <a:rect l="l" t="t" r="r" b="b"/>
              <a:pathLst>
                <a:path w="1467458" h="452483">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a:solidFill>
                <a:srgbClr val="8ED7E8"/>
              </a:solidFill>
              <a:prstDash val="solid"/>
              <a:miter/>
            </a:ln>
          </p:spPr>
          <p:txBody>
            <a:bodyPr/>
            <a:lstStyle/>
            <a:p>
              <a:endParaRPr lang="en-US"/>
            </a:p>
          </p:txBody>
        </p:sp>
        <p:sp>
          <p:nvSpPr>
            <p:cNvPr id="36" name="TextBox 44">
              <a:extLst>
                <a:ext uri="{FF2B5EF4-FFF2-40B4-BE49-F238E27FC236}">
                  <a16:creationId xmlns:a16="http://schemas.microsoft.com/office/drawing/2014/main" id="{DAF6EDBA-1B07-1B3C-2515-087C332BED04}"/>
                </a:ext>
              </a:extLst>
            </p:cNvPr>
            <p:cNvSpPr txBox="1"/>
            <p:nvPr/>
          </p:nvSpPr>
          <p:spPr>
            <a:xfrm>
              <a:off x="1179566" y="7208423"/>
              <a:ext cx="6746449" cy="2255391"/>
            </a:xfrm>
            <a:prstGeom prst="rect">
              <a:avLst/>
            </a:prstGeom>
          </p:spPr>
          <p:txBody>
            <a:bodyPr lIns="50800" tIns="50800" rIns="50800" bIns="50800" rtlCol="0" anchor="ctr"/>
            <a:lstStyle/>
            <a:p>
              <a:pPr marL="0" lvl="0" indent="0" algn="ctr">
                <a:lnSpc>
                  <a:spcPts val="2756"/>
                </a:lnSpc>
                <a:spcBef>
                  <a:spcPct val="0"/>
                </a:spcBef>
              </a:pPr>
              <a:endParaRPr/>
            </a:p>
          </p:txBody>
        </p:sp>
        <p:sp>
          <p:nvSpPr>
            <p:cNvPr id="37" name="Freeform 46">
              <a:extLst>
                <a:ext uri="{FF2B5EF4-FFF2-40B4-BE49-F238E27FC236}">
                  <a16:creationId xmlns:a16="http://schemas.microsoft.com/office/drawing/2014/main" id="{8D4C55A1-18D7-C6F0-3340-BDD1840568D2}"/>
                </a:ext>
              </a:extLst>
            </p:cNvPr>
            <p:cNvSpPr/>
            <p:nvPr/>
          </p:nvSpPr>
          <p:spPr>
            <a:xfrm rot="10800000">
              <a:off x="6704456" y="7767140"/>
              <a:ext cx="1578781" cy="1362612"/>
            </a:xfrm>
            <a:custGeom>
              <a:avLst/>
              <a:gdLst/>
              <a:ahLst/>
              <a:cxnLst/>
              <a:rect l="l" t="t" r="r" b="b"/>
              <a:pathLst>
                <a:path w="1290485" h="111379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8ED7E8"/>
            </a:solidFill>
          </p:spPr>
          <p:txBody>
            <a:bodyPr/>
            <a:lstStyle/>
            <a:p>
              <a:endParaRPr lang="en-US"/>
            </a:p>
          </p:txBody>
        </p:sp>
        <p:sp>
          <p:nvSpPr>
            <p:cNvPr id="38" name="Freeform 48">
              <a:extLst>
                <a:ext uri="{FF2B5EF4-FFF2-40B4-BE49-F238E27FC236}">
                  <a16:creationId xmlns:a16="http://schemas.microsoft.com/office/drawing/2014/main" id="{A86225DE-F2C2-6413-00CC-7A642CFC5748}"/>
                </a:ext>
              </a:extLst>
            </p:cNvPr>
            <p:cNvSpPr/>
            <p:nvPr/>
          </p:nvSpPr>
          <p:spPr>
            <a:xfrm>
              <a:off x="2989630" y="9754013"/>
              <a:ext cx="6746449" cy="2080232"/>
            </a:xfrm>
            <a:custGeom>
              <a:avLst/>
              <a:gdLst/>
              <a:ahLst/>
              <a:cxnLst/>
              <a:rect l="l" t="t" r="r" b="b"/>
              <a:pathLst>
                <a:path w="1467458" h="452483">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a:solidFill>
                <a:srgbClr val="91E1D5"/>
              </a:solidFill>
              <a:prstDash val="solid"/>
              <a:miter/>
            </a:ln>
          </p:spPr>
          <p:txBody>
            <a:bodyPr/>
            <a:lstStyle/>
            <a:p>
              <a:endParaRPr lang="en-US"/>
            </a:p>
          </p:txBody>
        </p:sp>
        <p:sp>
          <p:nvSpPr>
            <p:cNvPr id="39" name="TextBox 49">
              <a:extLst>
                <a:ext uri="{FF2B5EF4-FFF2-40B4-BE49-F238E27FC236}">
                  <a16:creationId xmlns:a16="http://schemas.microsoft.com/office/drawing/2014/main" id="{A1CC2A5B-C897-00F8-C791-2FD3F8BA1C57}"/>
                </a:ext>
              </a:extLst>
            </p:cNvPr>
            <p:cNvSpPr txBox="1"/>
            <p:nvPr/>
          </p:nvSpPr>
          <p:spPr>
            <a:xfrm>
              <a:off x="2989630" y="9578854"/>
              <a:ext cx="6746449" cy="2255391"/>
            </a:xfrm>
            <a:prstGeom prst="rect">
              <a:avLst/>
            </a:prstGeom>
          </p:spPr>
          <p:txBody>
            <a:bodyPr lIns="50800" tIns="50800" rIns="50800" bIns="50800" rtlCol="0" anchor="ctr"/>
            <a:lstStyle/>
            <a:p>
              <a:pPr marL="0" lvl="0" indent="0" algn="ctr">
                <a:lnSpc>
                  <a:spcPts val="2756"/>
                </a:lnSpc>
                <a:spcBef>
                  <a:spcPct val="0"/>
                </a:spcBef>
              </a:pPr>
              <a:endParaRPr/>
            </a:p>
          </p:txBody>
        </p:sp>
        <p:sp>
          <p:nvSpPr>
            <p:cNvPr id="40" name="Freeform 51">
              <a:extLst>
                <a:ext uri="{FF2B5EF4-FFF2-40B4-BE49-F238E27FC236}">
                  <a16:creationId xmlns:a16="http://schemas.microsoft.com/office/drawing/2014/main" id="{D0FD7C47-002B-985A-C38A-7F3FD26EDF60}"/>
                </a:ext>
              </a:extLst>
            </p:cNvPr>
            <p:cNvSpPr/>
            <p:nvPr/>
          </p:nvSpPr>
          <p:spPr>
            <a:xfrm rot="10800000">
              <a:off x="8514520" y="10137571"/>
              <a:ext cx="1578781" cy="1362612"/>
            </a:xfrm>
            <a:custGeom>
              <a:avLst/>
              <a:gdLst/>
              <a:ahLst/>
              <a:cxnLst/>
              <a:rect l="l" t="t" r="r" b="b"/>
              <a:pathLst>
                <a:path w="1290485" h="111379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91E1D5"/>
            </a:solidFill>
          </p:spPr>
          <p:txBody>
            <a:bodyPr/>
            <a:lstStyle/>
            <a:p>
              <a:endParaRPr lang="en-US"/>
            </a:p>
          </p:txBody>
        </p:sp>
        <p:sp>
          <p:nvSpPr>
            <p:cNvPr id="41" name="Freeform 53">
              <a:extLst>
                <a:ext uri="{FF2B5EF4-FFF2-40B4-BE49-F238E27FC236}">
                  <a16:creationId xmlns:a16="http://schemas.microsoft.com/office/drawing/2014/main" id="{77FFAA11-11AB-49DD-F801-0E6A9C943791}"/>
                </a:ext>
              </a:extLst>
            </p:cNvPr>
            <p:cNvSpPr/>
            <p:nvPr/>
          </p:nvSpPr>
          <p:spPr>
            <a:xfrm>
              <a:off x="14811129" y="2637734"/>
              <a:ext cx="6746449" cy="2080232"/>
            </a:xfrm>
            <a:custGeom>
              <a:avLst/>
              <a:gdLst/>
              <a:ahLst/>
              <a:cxnLst/>
              <a:rect l="l" t="t" r="r" b="b"/>
              <a:pathLst>
                <a:path w="1467458" h="452483">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a:solidFill>
                <a:srgbClr val="91DFB1"/>
              </a:solidFill>
              <a:prstDash val="solid"/>
              <a:miter/>
            </a:ln>
          </p:spPr>
          <p:txBody>
            <a:bodyPr/>
            <a:lstStyle/>
            <a:p>
              <a:endParaRPr lang="en-US"/>
            </a:p>
          </p:txBody>
        </p:sp>
        <p:sp>
          <p:nvSpPr>
            <p:cNvPr id="42" name="TextBox 54">
              <a:extLst>
                <a:ext uri="{FF2B5EF4-FFF2-40B4-BE49-F238E27FC236}">
                  <a16:creationId xmlns:a16="http://schemas.microsoft.com/office/drawing/2014/main" id="{CD5B8001-1103-3871-D214-18829B45A725}"/>
                </a:ext>
              </a:extLst>
            </p:cNvPr>
            <p:cNvSpPr txBox="1"/>
            <p:nvPr/>
          </p:nvSpPr>
          <p:spPr>
            <a:xfrm>
              <a:off x="14811129" y="2462575"/>
              <a:ext cx="6746449" cy="2255391"/>
            </a:xfrm>
            <a:prstGeom prst="rect">
              <a:avLst/>
            </a:prstGeom>
          </p:spPr>
          <p:txBody>
            <a:bodyPr lIns="50800" tIns="50800" rIns="50800" bIns="50800" rtlCol="0" anchor="ctr"/>
            <a:lstStyle/>
            <a:p>
              <a:pPr marL="0" lvl="0" indent="0" algn="ctr">
                <a:lnSpc>
                  <a:spcPts val="2756"/>
                </a:lnSpc>
                <a:spcBef>
                  <a:spcPct val="0"/>
                </a:spcBef>
              </a:pPr>
              <a:endParaRPr/>
            </a:p>
          </p:txBody>
        </p:sp>
        <p:sp>
          <p:nvSpPr>
            <p:cNvPr id="43" name="Freeform 56">
              <a:extLst>
                <a:ext uri="{FF2B5EF4-FFF2-40B4-BE49-F238E27FC236}">
                  <a16:creationId xmlns:a16="http://schemas.microsoft.com/office/drawing/2014/main" id="{3A449DDC-FE5D-69D0-12C6-C9ED48162A80}"/>
                </a:ext>
              </a:extLst>
            </p:cNvPr>
            <p:cNvSpPr/>
            <p:nvPr/>
          </p:nvSpPr>
          <p:spPr>
            <a:xfrm>
              <a:off x="14419761" y="3022846"/>
              <a:ext cx="1578781" cy="1362612"/>
            </a:xfrm>
            <a:custGeom>
              <a:avLst/>
              <a:gdLst/>
              <a:ahLst/>
              <a:cxnLst/>
              <a:rect l="l" t="t" r="r" b="b"/>
              <a:pathLst>
                <a:path w="1290485" h="111379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91DFB1"/>
            </a:solidFill>
          </p:spPr>
          <p:txBody>
            <a:bodyPr/>
            <a:lstStyle/>
            <a:p>
              <a:endParaRPr lang="en-US"/>
            </a:p>
          </p:txBody>
        </p:sp>
        <p:sp>
          <p:nvSpPr>
            <p:cNvPr id="44" name="Freeform 58">
              <a:extLst>
                <a:ext uri="{FF2B5EF4-FFF2-40B4-BE49-F238E27FC236}">
                  <a16:creationId xmlns:a16="http://schemas.microsoft.com/office/drawing/2014/main" id="{2356B642-452D-F5C4-90BC-E60E43312B97}"/>
                </a:ext>
              </a:extLst>
            </p:cNvPr>
            <p:cNvSpPr/>
            <p:nvPr/>
          </p:nvSpPr>
          <p:spPr>
            <a:xfrm>
              <a:off x="16446546" y="5033689"/>
              <a:ext cx="6746449" cy="2080232"/>
            </a:xfrm>
            <a:custGeom>
              <a:avLst/>
              <a:gdLst/>
              <a:ahLst/>
              <a:cxnLst/>
              <a:rect l="l" t="t" r="r" b="b"/>
              <a:pathLst>
                <a:path w="1467458" h="452483">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a:solidFill>
                <a:srgbClr val="F8D389"/>
              </a:solidFill>
              <a:prstDash val="solid"/>
              <a:miter/>
            </a:ln>
          </p:spPr>
          <p:txBody>
            <a:bodyPr/>
            <a:lstStyle/>
            <a:p>
              <a:endParaRPr lang="en-US"/>
            </a:p>
          </p:txBody>
        </p:sp>
        <p:sp>
          <p:nvSpPr>
            <p:cNvPr id="45" name="TextBox 59">
              <a:extLst>
                <a:ext uri="{FF2B5EF4-FFF2-40B4-BE49-F238E27FC236}">
                  <a16:creationId xmlns:a16="http://schemas.microsoft.com/office/drawing/2014/main" id="{2F3E6E26-E411-988F-91E4-4D707A33B823}"/>
                </a:ext>
              </a:extLst>
            </p:cNvPr>
            <p:cNvSpPr txBox="1"/>
            <p:nvPr/>
          </p:nvSpPr>
          <p:spPr>
            <a:xfrm>
              <a:off x="16446546" y="4858530"/>
              <a:ext cx="6746449" cy="2255391"/>
            </a:xfrm>
            <a:prstGeom prst="rect">
              <a:avLst/>
            </a:prstGeom>
          </p:spPr>
          <p:txBody>
            <a:bodyPr lIns="50800" tIns="50800" rIns="50800" bIns="50800" rtlCol="0" anchor="ctr"/>
            <a:lstStyle/>
            <a:p>
              <a:pPr marL="0" lvl="0" indent="0" algn="ctr">
                <a:lnSpc>
                  <a:spcPts val="2756"/>
                </a:lnSpc>
                <a:spcBef>
                  <a:spcPct val="0"/>
                </a:spcBef>
              </a:pPr>
              <a:endParaRPr/>
            </a:p>
          </p:txBody>
        </p:sp>
        <p:sp>
          <p:nvSpPr>
            <p:cNvPr id="46" name="Freeform 61">
              <a:extLst>
                <a:ext uri="{FF2B5EF4-FFF2-40B4-BE49-F238E27FC236}">
                  <a16:creationId xmlns:a16="http://schemas.microsoft.com/office/drawing/2014/main" id="{D6F6C218-91BA-D6BF-1A61-2C9CF5DB7440}"/>
                </a:ext>
              </a:extLst>
            </p:cNvPr>
            <p:cNvSpPr/>
            <p:nvPr/>
          </p:nvSpPr>
          <p:spPr>
            <a:xfrm>
              <a:off x="16055179" y="5418801"/>
              <a:ext cx="1578781" cy="1362612"/>
            </a:xfrm>
            <a:custGeom>
              <a:avLst/>
              <a:gdLst/>
              <a:ahLst/>
              <a:cxnLst/>
              <a:rect l="l" t="t" r="r" b="b"/>
              <a:pathLst>
                <a:path w="1290485" h="111379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F8D389"/>
            </a:solidFill>
          </p:spPr>
          <p:txBody>
            <a:bodyPr/>
            <a:lstStyle/>
            <a:p>
              <a:endParaRPr lang="en-US"/>
            </a:p>
          </p:txBody>
        </p:sp>
        <p:sp>
          <p:nvSpPr>
            <p:cNvPr id="47" name="Freeform 63">
              <a:extLst>
                <a:ext uri="{FF2B5EF4-FFF2-40B4-BE49-F238E27FC236}">
                  <a16:creationId xmlns:a16="http://schemas.microsoft.com/office/drawing/2014/main" id="{6C7D5E2C-7664-706E-8B30-DF30C182CDA2}"/>
                </a:ext>
              </a:extLst>
            </p:cNvPr>
            <p:cNvSpPr/>
            <p:nvPr/>
          </p:nvSpPr>
          <p:spPr>
            <a:xfrm>
              <a:off x="16457985" y="7429353"/>
              <a:ext cx="6746449" cy="2080232"/>
            </a:xfrm>
            <a:custGeom>
              <a:avLst/>
              <a:gdLst/>
              <a:ahLst/>
              <a:cxnLst/>
              <a:rect l="l" t="t" r="r" b="b"/>
              <a:pathLst>
                <a:path w="1467458" h="452483">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a:solidFill>
                <a:srgbClr val="F8B27C"/>
              </a:solidFill>
              <a:prstDash val="solid"/>
              <a:miter/>
            </a:ln>
          </p:spPr>
          <p:txBody>
            <a:bodyPr/>
            <a:lstStyle/>
            <a:p>
              <a:endParaRPr lang="en-US"/>
            </a:p>
          </p:txBody>
        </p:sp>
        <p:sp>
          <p:nvSpPr>
            <p:cNvPr id="48" name="TextBox 64">
              <a:extLst>
                <a:ext uri="{FF2B5EF4-FFF2-40B4-BE49-F238E27FC236}">
                  <a16:creationId xmlns:a16="http://schemas.microsoft.com/office/drawing/2014/main" id="{3D6B03DC-4680-C78F-4BFA-262DB459FC3F}"/>
                </a:ext>
              </a:extLst>
            </p:cNvPr>
            <p:cNvSpPr txBox="1"/>
            <p:nvPr/>
          </p:nvSpPr>
          <p:spPr>
            <a:xfrm>
              <a:off x="16457985" y="7254194"/>
              <a:ext cx="6746449" cy="2255391"/>
            </a:xfrm>
            <a:prstGeom prst="rect">
              <a:avLst/>
            </a:prstGeom>
          </p:spPr>
          <p:txBody>
            <a:bodyPr lIns="50800" tIns="50800" rIns="50800" bIns="50800" rtlCol="0" anchor="ctr"/>
            <a:lstStyle/>
            <a:p>
              <a:pPr marL="0" lvl="0" indent="0" algn="ctr">
                <a:lnSpc>
                  <a:spcPts val="2756"/>
                </a:lnSpc>
                <a:spcBef>
                  <a:spcPct val="0"/>
                </a:spcBef>
              </a:pPr>
              <a:endParaRPr/>
            </a:p>
          </p:txBody>
        </p:sp>
        <p:sp>
          <p:nvSpPr>
            <p:cNvPr id="49" name="Freeform 66">
              <a:extLst>
                <a:ext uri="{FF2B5EF4-FFF2-40B4-BE49-F238E27FC236}">
                  <a16:creationId xmlns:a16="http://schemas.microsoft.com/office/drawing/2014/main" id="{53E484AC-FEA3-5307-3663-1904FFA828B9}"/>
                </a:ext>
              </a:extLst>
            </p:cNvPr>
            <p:cNvSpPr/>
            <p:nvPr/>
          </p:nvSpPr>
          <p:spPr>
            <a:xfrm>
              <a:off x="16066619" y="7814466"/>
              <a:ext cx="1578781" cy="1362612"/>
            </a:xfrm>
            <a:custGeom>
              <a:avLst/>
              <a:gdLst/>
              <a:ahLst/>
              <a:cxnLst/>
              <a:rect l="l" t="t" r="r" b="b"/>
              <a:pathLst>
                <a:path w="1290485" h="111379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F8B27C"/>
            </a:solidFill>
          </p:spPr>
          <p:txBody>
            <a:bodyPr/>
            <a:lstStyle/>
            <a:p>
              <a:endParaRPr lang="en-US"/>
            </a:p>
          </p:txBody>
        </p:sp>
        <p:sp>
          <p:nvSpPr>
            <p:cNvPr id="50" name="Freeform 68">
              <a:extLst>
                <a:ext uri="{FF2B5EF4-FFF2-40B4-BE49-F238E27FC236}">
                  <a16:creationId xmlns:a16="http://schemas.microsoft.com/office/drawing/2014/main" id="{D61303BE-A476-9044-9416-BEEF6EA6E3C5}"/>
                </a:ext>
              </a:extLst>
            </p:cNvPr>
            <p:cNvSpPr/>
            <p:nvPr/>
          </p:nvSpPr>
          <p:spPr>
            <a:xfrm>
              <a:off x="14868687" y="9788659"/>
              <a:ext cx="6746449" cy="2080232"/>
            </a:xfrm>
            <a:custGeom>
              <a:avLst/>
              <a:gdLst/>
              <a:ahLst/>
              <a:cxnLst/>
              <a:rect l="l" t="t" r="r" b="b"/>
              <a:pathLst>
                <a:path w="1467458" h="452483">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a:solidFill>
                <a:srgbClr val="FF8379"/>
              </a:solidFill>
              <a:prstDash val="solid"/>
              <a:miter/>
            </a:ln>
          </p:spPr>
          <p:txBody>
            <a:bodyPr/>
            <a:lstStyle/>
            <a:p>
              <a:endParaRPr lang="en-US"/>
            </a:p>
          </p:txBody>
        </p:sp>
        <p:sp>
          <p:nvSpPr>
            <p:cNvPr id="51" name="TextBox 69">
              <a:extLst>
                <a:ext uri="{FF2B5EF4-FFF2-40B4-BE49-F238E27FC236}">
                  <a16:creationId xmlns:a16="http://schemas.microsoft.com/office/drawing/2014/main" id="{127A65FA-3A87-8D63-DDBD-158300F401F5}"/>
                </a:ext>
              </a:extLst>
            </p:cNvPr>
            <p:cNvSpPr txBox="1"/>
            <p:nvPr/>
          </p:nvSpPr>
          <p:spPr>
            <a:xfrm>
              <a:off x="14868687" y="9613500"/>
              <a:ext cx="6746449" cy="2255391"/>
            </a:xfrm>
            <a:prstGeom prst="rect">
              <a:avLst/>
            </a:prstGeom>
          </p:spPr>
          <p:txBody>
            <a:bodyPr lIns="50800" tIns="50800" rIns="50800" bIns="50800" rtlCol="0" anchor="ctr"/>
            <a:lstStyle/>
            <a:p>
              <a:pPr marL="0" lvl="0" indent="0" algn="ctr">
                <a:lnSpc>
                  <a:spcPts val="2756"/>
                </a:lnSpc>
                <a:spcBef>
                  <a:spcPct val="0"/>
                </a:spcBef>
              </a:pPr>
              <a:endParaRPr/>
            </a:p>
          </p:txBody>
        </p:sp>
        <p:sp>
          <p:nvSpPr>
            <p:cNvPr id="52" name="Freeform 71">
              <a:extLst>
                <a:ext uri="{FF2B5EF4-FFF2-40B4-BE49-F238E27FC236}">
                  <a16:creationId xmlns:a16="http://schemas.microsoft.com/office/drawing/2014/main" id="{BBDDD2E7-7403-AE19-9C9F-6B17CFB0D2E7}"/>
                </a:ext>
              </a:extLst>
            </p:cNvPr>
            <p:cNvSpPr/>
            <p:nvPr/>
          </p:nvSpPr>
          <p:spPr>
            <a:xfrm>
              <a:off x="14477319" y="10173771"/>
              <a:ext cx="1578781" cy="1362612"/>
            </a:xfrm>
            <a:custGeom>
              <a:avLst/>
              <a:gdLst/>
              <a:ahLst/>
              <a:cxnLst/>
              <a:rect l="l" t="t" r="r" b="b"/>
              <a:pathLst>
                <a:path w="1290485" h="111379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FF8379"/>
            </a:solidFill>
          </p:spPr>
          <p:txBody>
            <a:bodyPr/>
            <a:lstStyle/>
            <a:p>
              <a:endParaRPr lang="en-US"/>
            </a:p>
          </p:txBody>
        </p:sp>
        <p:sp>
          <p:nvSpPr>
            <p:cNvPr id="58" name="Freeform 77">
              <a:extLst>
                <a:ext uri="{FF2B5EF4-FFF2-40B4-BE49-F238E27FC236}">
                  <a16:creationId xmlns:a16="http://schemas.microsoft.com/office/drawing/2014/main" id="{EFFC4CF7-9A00-4A95-B8BA-B904A1C6D826}"/>
                </a:ext>
              </a:extLst>
            </p:cNvPr>
            <p:cNvSpPr/>
            <p:nvPr/>
          </p:nvSpPr>
          <p:spPr>
            <a:xfrm>
              <a:off x="7228488" y="5704623"/>
              <a:ext cx="747708" cy="738363"/>
            </a:xfrm>
            <a:custGeom>
              <a:avLst/>
              <a:gdLst/>
              <a:ahLst/>
              <a:cxnLst/>
              <a:rect l="l" t="t" r="r" b="b"/>
              <a:pathLst>
                <a:path w="564455" h="557400">
                  <a:moveTo>
                    <a:pt x="0" y="0"/>
                  </a:moveTo>
                  <a:lnTo>
                    <a:pt x="564456" y="0"/>
                  </a:lnTo>
                  <a:lnTo>
                    <a:pt x="564456" y="557400"/>
                  </a:lnTo>
                  <a:lnTo>
                    <a:pt x="0" y="557400"/>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59" name="Freeform 78">
              <a:extLst>
                <a:ext uri="{FF2B5EF4-FFF2-40B4-BE49-F238E27FC236}">
                  <a16:creationId xmlns:a16="http://schemas.microsoft.com/office/drawing/2014/main" id="{36913F87-804E-C838-3B3A-5DC1C8A6CA19}"/>
                </a:ext>
              </a:extLst>
            </p:cNvPr>
            <p:cNvSpPr/>
            <p:nvPr/>
          </p:nvSpPr>
          <p:spPr>
            <a:xfrm>
              <a:off x="14637511" y="3373930"/>
              <a:ext cx="917072" cy="690096"/>
            </a:xfrm>
            <a:custGeom>
              <a:avLst/>
              <a:gdLst/>
              <a:ahLst/>
              <a:cxnLst/>
              <a:rect l="l" t="t" r="r" b="b"/>
              <a:pathLst>
                <a:path w="692310" h="520963">
                  <a:moveTo>
                    <a:pt x="0" y="0"/>
                  </a:moveTo>
                  <a:lnTo>
                    <a:pt x="692310" y="0"/>
                  </a:lnTo>
                  <a:lnTo>
                    <a:pt x="692310" y="520964"/>
                  </a:lnTo>
                  <a:lnTo>
                    <a:pt x="0" y="520964"/>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60" name="TextBox 80">
              <a:extLst>
                <a:ext uri="{FF2B5EF4-FFF2-40B4-BE49-F238E27FC236}">
                  <a16:creationId xmlns:a16="http://schemas.microsoft.com/office/drawing/2014/main" id="{E5753939-C286-8E6F-2AEF-9BDC9BBB08B6}"/>
                </a:ext>
              </a:extLst>
            </p:cNvPr>
            <p:cNvSpPr txBox="1"/>
            <p:nvPr/>
          </p:nvSpPr>
          <p:spPr>
            <a:xfrm>
              <a:off x="3275561" y="3430506"/>
              <a:ext cx="5317222" cy="861774"/>
            </a:xfrm>
            <a:prstGeom prst="rect">
              <a:avLst/>
            </a:prstGeom>
          </p:spPr>
          <p:txBody>
            <a:bodyPr wrap="square" lIns="0" tIns="0" rIns="0" bIns="0" rtlCol="0" anchor="t">
              <a:spAutoFit/>
            </a:bodyPr>
            <a:lstStyle/>
            <a:p>
              <a:pPr marL="0" lvl="0" indent="0" algn="l"/>
              <a:r>
                <a:rPr lang="en-US" sz="2800">
                  <a:solidFill>
                    <a:schemeClr val="bg2">
                      <a:lumMod val="10000"/>
                    </a:schemeClr>
                  </a:solidFill>
                </a:rPr>
                <a:t>Stricter enforcement of child marriage and GBV laws.</a:t>
              </a:r>
              <a:endParaRPr lang="en-US">
                <a:solidFill>
                  <a:srgbClr val="231F20"/>
                </a:solidFill>
                <a:latin typeface="Montserrat"/>
                <a:ea typeface="Montserrat"/>
                <a:cs typeface="Montserrat"/>
                <a:sym typeface="Montserrat"/>
              </a:endParaRPr>
            </a:p>
          </p:txBody>
        </p:sp>
        <p:sp>
          <p:nvSpPr>
            <p:cNvPr id="61" name="TextBox 81">
              <a:extLst>
                <a:ext uri="{FF2B5EF4-FFF2-40B4-BE49-F238E27FC236}">
                  <a16:creationId xmlns:a16="http://schemas.microsoft.com/office/drawing/2014/main" id="{EBA5E4D1-BD2C-1ADF-16E4-FE4FA1AD9D40}"/>
                </a:ext>
              </a:extLst>
            </p:cNvPr>
            <p:cNvSpPr txBox="1"/>
            <p:nvPr/>
          </p:nvSpPr>
          <p:spPr>
            <a:xfrm>
              <a:off x="3094833" y="2936403"/>
              <a:ext cx="7419496" cy="308546"/>
            </a:xfrm>
            <a:prstGeom prst="rect">
              <a:avLst/>
            </a:prstGeom>
          </p:spPr>
          <p:txBody>
            <a:bodyPr wrap="square" lIns="0" tIns="0" rIns="0" bIns="0" rtlCol="0" anchor="t">
              <a:spAutoFit/>
            </a:bodyPr>
            <a:lstStyle/>
            <a:p>
              <a:pPr marL="0" lvl="0" indent="0" algn="l">
                <a:lnSpc>
                  <a:spcPts val="2288"/>
                </a:lnSpc>
                <a:spcBef>
                  <a:spcPct val="0"/>
                </a:spcBef>
              </a:pPr>
              <a:r>
                <a:rPr lang="en-US" sz="2800" b="1">
                  <a:solidFill>
                    <a:schemeClr val="bg2">
                      <a:lumMod val="10000"/>
                    </a:schemeClr>
                  </a:solidFill>
                </a:rPr>
                <a:t>Law Enforcement &amp; Accountability</a:t>
              </a:r>
              <a:endParaRPr lang="en-US" b="1">
                <a:solidFill>
                  <a:srgbClr val="231F20"/>
                </a:solidFill>
                <a:latin typeface="Montserrat Bold"/>
                <a:ea typeface="Montserrat Bold"/>
                <a:cs typeface="Montserrat Bold"/>
                <a:sym typeface="Montserrat Bold"/>
              </a:endParaRPr>
            </a:p>
          </p:txBody>
        </p:sp>
        <p:sp>
          <p:nvSpPr>
            <p:cNvPr id="78" name="TextBox 80">
              <a:extLst>
                <a:ext uri="{FF2B5EF4-FFF2-40B4-BE49-F238E27FC236}">
                  <a16:creationId xmlns:a16="http://schemas.microsoft.com/office/drawing/2014/main" id="{F0AB54BC-8E76-A505-3BC8-F495694C76A9}"/>
                </a:ext>
              </a:extLst>
            </p:cNvPr>
            <p:cNvSpPr txBox="1"/>
            <p:nvPr/>
          </p:nvSpPr>
          <p:spPr>
            <a:xfrm>
              <a:off x="1636650" y="5884084"/>
              <a:ext cx="5317222" cy="861774"/>
            </a:xfrm>
            <a:prstGeom prst="rect">
              <a:avLst/>
            </a:prstGeom>
          </p:spPr>
          <p:txBody>
            <a:bodyPr wrap="square" lIns="0" tIns="0" rIns="0" bIns="0" rtlCol="0" anchor="t">
              <a:spAutoFit/>
            </a:bodyPr>
            <a:lstStyle/>
            <a:p>
              <a:pPr marL="0" lvl="0" indent="0" algn="l"/>
              <a:r>
                <a:rPr lang="en-US" sz="2800">
                  <a:solidFill>
                    <a:schemeClr val="bg2">
                      <a:lumMod val="10000"/>
                    </a:schemeClr>
                  </a:solidFill>
                </a:rPr>
                <a:t>NGOs &amp; INGOs must promote gender equality more widely</a:t>
              </a:r>
              <a:endParaRPr lang="en-US">
                <a:solidFill>
                  <a:srgbClr val="231F20"/>
                </a:solidFill>
                <a:latin typeface="Montserrat"/>
                <a:ea typeface="Montserrat"/>
                <a:cs typeface="Montserrat"/>
                <a:sym typeface="Montserrat"/>
              </a:endParaRPr>
            </a:p>
          </p:txBody>
        </p:sp>
        <p:sp>
          <p:nvSpPr>
            <p:cNvPr id="79" name="TextBox 81">
              <a:extLst>
                <a:ext uri="{FF2B5EF4-FFF2-40B4-BE49-F238E27FC236}">
                  <a16:creationId xmlns:a16="http://schemas.microsoft.com/office/drawing/2014/main" id="{2DF8BA91-91C8-2C0D-C481-BC507CF750D1}"/>
                </a:ext>
              </a:extLst>
            </p:cNvPr>
            <p:cNvSpPr txBox="1"/>
            <p:nvPr/>
          </p:nvSpPr>
          <p:spPr>
            <a:xfrm>
              <a:off x="1641436" y="5389443"/>
              <a:ext cx="7419496" cy="308546"/>
            </a:xfrm>
            <a:prstGeom prst="rect">
              <a:avLst/>
            </a:prstGeom>
          </p:spPr>
          <p:txBody>
            <a:bodyPr wrap="square" lIns="0" tIns="0" rIns="0" bIns="0" rtlCol="0" anchor="t">
              <a:spAutoFit/>
            </a:bodyPr>
            <a:lstStyle/>
            <a:p>
              <a:pPr marL="0" lvl="0" indent="0" algn="l">
                <a:lnSpc>
                  <a:spcPts val="2288"/>
                </a:lnSpc>
                <a:spcBef>
                  <a:spcPct val="0"/>
                </a:spcBef>
              </a:pPr>
              <a:r>
                <a:rPr lang="en-US" sz="2800" b="1">
                  <a:solidFill>
                    <a:schemeClr val="bg2">
                      <a:lumMod val="10000"/>
                    </a:schemeClr>
                  </a:solidFill>
                </a:rPr>
                <a:t>Awareness &amp; Education</a:t>
              </a:r>
              <a:endParaRPr lang="en-US" b="1">
                <a:solidFill>
                  <a:srgbClr val="231F20"/>
                </a:solidFill>
                <a:latin typeface="Montserrat Bold"/>
                <a:ea typeface="Montserrat Bold"/>
                <a:cs typeface="Montserrat Bold"/>
                <a:sym typeface="Montserrat Bold"/>
              </a:endParaRPr>
            </a:p>
          </p:txBody>
        </p:sp>
        <p:sp>
          <p:nvSpPr>
            <p:cNvPr id="6" name="TextBox 5">
              <a:extLst>
                <a:ext uri="{FF2B5EF4-FFF2-40B4-BE49-F238E27FC236}">
                  <a16:creationId xmlns:a16="http://schemas.microsoft.com/office/drawing/2014/main" id="{48F36115-9F03-788F-F9E0-E1B57A410036}"/>
                </a:ext>
              </a:extLst>
            </p:cNvPr>
            <p:cNvSpPr txBox="1"/>
            <p:nvPr/>
          </p:nvSpPr>
          <p:spPr>
            <a:xfrm>
              <a:off x="9648310" y="6508186"/>
              <a:ext cx="5046227"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7200" b="1" dirty="0">
                  <a:solidFill>
                    <a:schemeClr val="bg2">
                      <a:lumMod val="10000"/>
                    </a:schemeClr>
                  </a:solidFill>
                </a:rPr>
                <a:t>Solutions </a:t>
              </a:r>
            </a:p>
          </p:txBody>
        </p:sp>
        <p:sp>
          <p:nvSpPr>
            <p:cNvPr id="84" name="TextBox 80">
              <a:extLst>
                <a:ext uri="{FF2B5EF4-FFF2-40B4-BE49-F238E27FC236}">
                  <a16:creationId xmlns:a16="http://schemas.microsoft.com/office/drawing/2014/main" id="{F1CBE4BC-EF43-1A23-0C6C-2ABBBCFDF382}"/>
                </a:ext>
              </a:extLst>
            </p:cNvPr>
            <p:cNvSpPr txBox="1"/>
            <p:nvPr/>
          </p:nvSpPr>
          <p:spPr>
            <a:xfrm>
              <a:off x="1670965" y="8220762"/>
              <a:ext cx="5317222" cy="861774"/>
            </a:xfrm>
            <a:prstGeom prst="rect">
              <a:avLst/>
            </a:prstGeom>
          </p:spPr>
          <p:txBody>
            <a:bodyPr wrap="square" lIns="0" tIns="0" rIns="0" bIns="0" rtlCol="0" anchor="t">
              <a:spAutoFit/>
            </a:bodyPr>
            <a:lstStyle/>
            <a:p>
              <a:pPr marL="0" lvl="0" indent="0" algn="l"/>
              <a:r>
                <a:rPr lang="en-US" sz="2800">
                  <a:solidFill>
                    <a:schemeClr val="bg2">
                      <a:lumMod val="10000"/>
                    </a:schemeClr>
                  </a:solidFill>
                </a:rPr>
                <a:t>Leadership &amp; vocational training for women</a:t>
              </a:r>
              <a:endParaRPr lang="en-US">
                <a:solidFill>
                  <a:srgbClr val="231F20"/>
                </a:solidFill>
                <a:latin typeface="Montserrat"/>
                <a:ea typeface="Montserrat"/>
                <a:cs typeface="Montserrat"/>
                <a:sym typeface="Montserrat"/>
              </a:endParaRPr>
            </a:p>
          </p:txBody>
        </p:sp>
        <p:sp>
          <p:nvSpPr>
            <p:cNvPr id="85" name="TextBox 81">
              <a:extLst>
                <a:ext uri="{FF2B5EF4-FFF2-40B4-BE49-F238E27FC236}">
                  <a16:creationId xmlns:a16="http://schemas.microsoft.com/office/drawing/2014/main" id="{69A9DD54-64FC-2D5A-C18B-D8174D7D69F0}"/>
                </a:ext>
              </a:extLst>
            </p:cNvPr>
            <p:cNvSpPr txBox="1"/>
            <p:nvPr/>
          </p:nvSpPr>
          <p:spPr>
            <a:xfrm>
              <a:off x="1675751" y="7726121"/>
              <a:ext cx="7419496" cy="308546"/>
            </a:xfrm>
            <a:prstGeom prst="rect">
              <a:avLst/>
            </a:prstGeom>
          </p:spPr>
          <p:txBody>
            <a:bodyPr wrap="square" lIns="0" tIns="0" rIns="0" bIns="0" rtlCol="0" anchor="t">
              <a:spAutoFit/>
            </a:bodyPr>
            <a:lstStyle/>
            <a:p>
              <a:pPr marL="0" lvl="0" indent="0" algn="l">
                <a:lnSpc>
                  <a:spcPts val="2288"/>
                </a:lnSpc>
                <a:spcBef>
                  <a:spcPct val="0"/>
                </a:spcBef>
              </a:pPr>
              <a:r>
                <a:rPr lang="en-US" sz="2800" b="1">
                  <a:solidFill>
                    <a:schemeClr val="bg2">
                      <a:lumMod val="10000"/>
                    </a:schemeClr>
                  </a:solidFill>
                </a:rPr>
                <a:t>Empowerment Programs</a:t>
              </a:r>
              <a:endParaRPr lang="en-US" b="1">
                <a:solidFill>
                  <a:srgbClr val="231F20"/>
                </a:solidFill>
                <a:latin typeface="Montserrat Bold"/>
                <a:ea typeface="Montserrat Bold"/>
                <a:cs typeface="Montserrat Bold"/>
                <a:sym typeface="Montserrat Bold"/>
              </a:endParaRPr>
            </a:p>
          </p:txBody>
        </p:sp>
        <p:sp>
          <p:nvSpPr>
            <p:cNvPr id="86" name="TextBox 80">
              <a:extLst>
                <a:ext uri="{FF2B5EF4-FFF2-40B4-BE49-F238E27FC236}">
                  <a16:creationId xmlns:a16="http://schemas.microsoft.com/office/drawing/2014/main" id="{EE8CC6C5-879F-FA5D-9B64-5026C188D41D}"/>
                </a:ext>
              </a:extLst>
            </p:cNvPr>
            <p:cNvSpPr txBox="1"/>
            <p:nvPr/>
          </p:nvSpPr>
          <p:spPr>
            <a:xfrm>
              <a:off x="3508442" y="10645164"/>
              <a:ext cx="5317222" cy="861774"/>
            </a:xfrm>
            <a:prstGeom prst="rect">
              <a:avLst/>
            </a:prstGeom>
          </p:spPr>
          <p:txBody>
            <a:bodyPr wrap="square" lIns="0" tIns="0" rIns="0" bIns="0" rtlCol="0" anchor="t">
              <a:spAutoFit/>
            </a:bodyPr>
            <a:lstStyle/>
            <a:p>
              <a:pPr marL="0" lvl="0" indent="0" algn="l"/>
              <a:r>
                <a:rPr lang="en-US" sz="2800">
                  <a:solidFill>
                    <a:schemeClr val="bg2">
                      <a:lumMod val="10000"/>
                    </a:schemeClr>
                  </a:solidFill>
                </a:rPr>
                <a:t>Encouraging men to support gender equity</a:t>
              </a:r>
              <a:endParaRPr lang="en-US">
                <a:solidFill>
                  <a:srgbClr val="231F20"/>
                </a:solidFill>
                <a:latin typeface="Montserrat"/>
                <a:ea typeface="Montserrat"/>
                <a:cs typeface="Montserrat"/>
                <a:sym typeface="Montserrat"/>
              </a:endParaRPr>
            </a:p>
          </p:txBody>
        </p:sp>
        <p:sp>
          <p:nvSpPr>
            <p:cNvPr id="87" name="TextBox 81">
              <a:extLst>
                <a:ext uri="{FF2B5EF4-FFF2-40B4-BE49-F238E27FC236}">
                  <a16:creationId xmlns:a16="http://schemas.microsoft.com/office/drawing/2014/main" id="{042E8366-AC14-C013-AE7B-B869DE672F84}"/>
                </a:ext>
              </a:extLst>
            </p:cNvPr>
            <p:cNvSpPr txBox="1"/>
            <p:nvPr/>
          </p:nvSpPr>
          <p:spPr>
            <a:xfrm>
              <a:off x="3513228" y="10150523"/>
              <a:ext cx="7419496" cy="308546"/>
            </a:xfrm>
            <a:prstGeom prst="rect">
              <a:avLst/>
            </a:prstGeom>
          </p:spPr>
          <p:txBody>
            <a:bodyPr wrap="square" lIns="0" tIns="0" rIns="0" bIns="0" rtlCol="0" anchor="t">
              <a:spAutoFit/>
            </a:bodyPr>
            <a:lstStyle/>
            <a:p>
              <a:pPr marL="0" lvl="0" indent="0" algn="l">
                <a:lnSpc>
                  <a:spcPts val="2288"/>
                </a:lnSpc>
                <a:spcBef>
                  <a:spcPct val="0"/>
                </a:spcBef>
              </a:pPr>
              <a:r>
                <a:rPr lang="en-US" sz="2800" b="1">
                  <a:solidFill>
                    <a:schemeClr val="bg2">
                      <a:lumMod val="10000"/>
                    </a:schemeClr>
                  </a:solidFill>
                </a:rPr>
                <a:t>Male &amp; Community Engagement</a:t>
              </a:r>
              <a:endParaRPr lang="en-US" b="1">
                <a:solidFill>
                  <a:srgbClr val="231F20"/>
                </a:solidFill>
                <a:latin typeface="Montserrat Bold"/>
                <a:ea typeface="Montserrat Bold"/>
                <a:cs typeface="Montserrat Bold"/>
                <a:sym typeface="Montserrat Bold"/>
              </a:endParaRPr>
            </a:p>
          </p:txBody>
        </p:sp>
        <p:sp>
          <p:nvSpPr>
            <p:cNvPr id="88" name="TextBox 80">
              <a:extLst>
                <a:ext uri="{FF2B5EF4-FFF2-40B4-BE49-F238E27FC236}">
                  <a16:creationId xmlns:a16="http://schemas.microsoft.com/office/drawing/2014/main" id="{A4C50250-645C-E51E-D88B-A16F020A0B4D}"/>
                </a:ext>
              </a:extLst>
            </p:cNvPr>
            <p:cNvSpPr txBox="1"/>
            <p:nvPr/>
          </p:nvSpPr>
          <p:spPr>
            <a:xfrm>
              <a:off x="15910652" y="3748835"/>
              <a:ext cx="5317222" cy="430887"/>
            </a:xfrm>
            <a:prstGeom prst="rect">
              <a:avLst/>
            </a:prstGeom>
          </p:spPr>
          <p:txBody>
            <a:bodyPr wrap="square" lIns="0" tIns="0" rIns="0" bIns="0" rtlCol="0" anchor="t">
              <a:spAutoFit/>
            </a:bodyPr>
            <a:lstStyle/>
            <a:p>
              <a:pPr marL="0" lvl="0" indent="0" algn="l"/>
              <a:r>
                <a:rPr lang="en-US" sz="2800">
                  <a:solidFill>
                    <a:schemeClr val="bg2">
                      <a:lumMod val="10000"/>
                    </a:schemeClr>
                  </a:solidFill>
                </a:rPr>
                <a:t>Scholarships &amp; literacy programs</a:t>
              </a:r>
              <a:endParaRPr lang="en-US">
                <a:solidFill>
                  <a:srgbClr val="231F20"/>
                </a:solidFill>
                <a:latin typeface="Montserrat"/>
                <a:ea typeface="Montserrat"/>
                <a:cs typeface="Montserrat"/>
                <a:sym typeface="Montserrat"/>
              </a:endParaRPr>
            </a:p>
          </p:txBody>
        </p:sp>
        <p:sp>
          <p:nvSpPr>
            <p:cNvPr id="89" name="TextBox 81">
              <a:extLst>
                <a:ext uri="{FF2B5EF4-FFF2-40B4-BE49-F238E27FC236}">
                  <a16:creationId xmlns:a16="http://schemas.microsoft.com/office/drawing/2014/main" id="{7BD3B29B-1015-C218-A64A-559D0CF15440}"/>
                </a:ext>
              </a:extLst>
            </p:cNvPr>
            <p:cNvSpPr txBox="1"/>
            <p:nvPr/>
          </p:nvSpPr>
          <p:spPr>
            <a:xfrm>
              <a:off x="15915438" y="3254194"/>
              <a:ext cx="7419496" cy="308546"/>
            </a:xfrm>
            <a:prstGeom prst="rect">
              <a:avLst/>
            </a:prstGeom>
          </p:spPr>
          <p:txBody>
            <a:bodyPr wrap="square" lIns="0" tIns="0" rIns="0" bIns="0" rtlCol="0" anchor="t">
              <a:spAutoFit/>
            </a:bodyPr>
            <a:lstStyle/>
            <a:p>
              <a:pPr marL="0" lvl="0" indent="0" algn="l">
                <a:lnSpc>
                  <a:spcPts val="2288"/>
                </a:lnSpc>
                <a:spcBef>
                  <a:spcPct val="0"/>
                </a:spcBef>
              </a:pPr>
              <a:r>
                <a:rPr lang="en-US" sz="2800" b="1">
                  <a:solidFill>
                    <a:schemeClr val="bg2">
                      <a:lumMod val="10000"/>
                    </a:schemeClr>
                  </a:solidFill>
                </a:rPr>
                <a:t>Increase Access to Education</a:t>
              </a:r>
              <a:endParaRPr lang="en-US" b="1">
                <a:solidFill>
                  <a:srgbClr val="231F20"/>
                </a:solidFill>
                <a:latin typeface="Montserrat Bold"/>
                <a:ea typeface="Montserrat Bold"/>
                <a:cs typeface="Montserrat Bold"/>
                <a:sym typeface="Montserrat Bold"/>
              </a:endParaRPr>
            </a:p>
          </p:txBody>
        </p:sp>
        <p:sp>
          <p:nvSpPr>
            <p:cNvPr id="90" name="TextBox 80">
              <a:extLst>
                <a:ext uri="{FF2B5EF4-FFF2-40B4-BE49-F238E27FC236}">
                  <a16:creationId xmlns:a16="http://schemas.microsoft.com/office/drawing/2014/main" id="{51FAD05B-26F3-75D2-B15D-9CD35A52C96E}"/>
                </a:ext>
              </a:extLst>
            </p:cNvPr>
            <p:cNvSpPr txBox="1"/>
            <p:nvPr/>
          </p:nvSpPr>
          <p:spPr>
            <a:xfrm>
              <a:off x="17592734" y="6173555"/>
              <a:ext cx="5991627" cy="430887"/>
            </a:xfrm>
            <a:prstGeom prst="rect">
              <a:avLst/>
            </a:prstGeom>
          </p:spPr>
          <p:txBody>
            <a:bodyPr wrap="square" lIns="0" tIns="0" rIns="0" bIns="0" rtlCol="0" anchor="t">
              <a:spAutoFit/>
            </a:bodyPr>
            <a:lstStyle/>
            <a:p>
              <a:pPr marL="0" lvl="0" indent="0" algn="l"/>
              <a:r>
                <a:rPr lang="en-US" sz="2800">
                  <a:solidFill>
                    <a:schemeClr val="bg2">
                      <a:lumMod val="10000"/>
                    </a:schemeClr>
                  </a:solidFill>
                </a:rPr>
                <a:t>Gender-inclusive medical facilities</a:t>
              </a:r>
              <a:endParaRPr lang="en-US">
                <a:solidFill>
                  <a:srgbClr val="231F20"/>
                </a:solidFill>
                <a:latin typeface="Montserrat"/>
                <a:ea typeface="Montserrat"/>
                <a:cs typeface="Montserrat"/>
                <a:sym typeface="Montserrat"/>
              </a:endParaRPr>
            </a:p>
          </p:txBody>
        </p:sp>
        <p:sp>
          <p:nvSpPr>
            <p:cNvPr id="91" name="TextBox 81">
              <a:extLst>
                <a:ext uri="{FF2B5EF4-FFF2-40B4-BE49-F238E27FC236}">
                  <a16:creationId xmlns:a16="http://schemas.microsoft.com/office/drawing/2014/main" id="{B821BC3C-61A3-82B8-5993-51E7BB03EAB7}"/>
                </a:ext>
              </a:extLst>
            </p:cNvPr>
            <p:cNvSpPr txBox="1"/>
            <p:nvPr/>
          </p:nvSpPr>
          <p:spPr>
            <a:xfrm>
              <a:off x="17597521" y="5678914"/>
              <a:ext cx="7419496" cy="308546"/>
            </a:xfrm>
            <a:prstGeom prst="rect">
              <a:avLst/>
            </a:prstGeom>
          </p:spPr>
          <p:txBody>
            <a:bodyPr wrap="square" lIns="0" tIns="0" rIns="0" bIns="0" rtlCol="0" anchor="t">
              <a:spAutoFit/>
            </a:bodyPr>
            <a:lstStyle/>
            <a:p>
              <a:pPr marL="0" lvl="0" indent="0" algn="l">
                <a:lnSpc>
                  <a:spcPts val="2288"/>
                </a:lnSpc>
                <a:spcBef>
                  <a:spcPct val="0"/>
                </a:spcBef>
              </a:pPr>
              <a:r>
                <a:rPr lang="en-US" sz="2800" b="1">
                  <a:solidFill>
                    <a:schemeClr val="bg2">
                      <a:lumMod val="10000"/>
                    </a:schemeClr>
                  </a:solidFill>
                </a:rPr>
                <a:t>Improved Healthcare Services</a:t>
              </a:r>
              <a:endParaRPr lang="en-US" b="1">
                <a:solidFill>
                  <a:srgbClr val="231F20"/>
                </a:solidFill>
                <a:latin typeface="Montserrat Bold"/>
                <a:ea typeface="Montserrat Bold"/>
                <a:cs typeface="Montserrat Bold"/>
                <a:sym typeface="Montserrat Bold"/>
              </a:endParaRPr>
            </a:p>
          </p:txBody>
        </p:sp>
        <p:sp>
          <p:nvSpPr>
            <p:cNvPr id="92" name="TextBox 80">
              <a:extLst>
                <a:ext uri="{FF2B5EF4-FFF2-40B4-BE49-F238E27FC236}">
                  <a16:creationId xmlns:a16="http://schemas.microsoft.com/office/drawing/2014/main" id="{6BC6250E-E510-931F-FC7D-A648E870630D}"/>
                </a:ext>
              </a:extLst>
            </p:cNvPr>
            <p:cNvSpPr txBox="1"/>
            <p:nvPr/>
          </p:nvSpPr>
          <p:spPr>
            <a:xfrm>
              <a:off x="17609148" y="8326848"/>
              <a:ext cx="5991627" cy="861774"/>
            </a:xfrm>
            <a:prstGeom prst="rect">
              <a:avLst/>
            </a:prstGeom>
          </p:spPr>
          <p:txBody>
            <a:bodyPr wrap="square" lIns="0" tIns="0" rIns="0" bIns="0" rtlCol="0" anchor="t">
              <a:spAutoFit/>
            </a:bodyPr>
            <a:lstStyle/>
            <a:p>
              <a:pPr marL="0" lvl="0" indent="0" algn="l"/>
              <a:r>
                <a:rPr lang="en-US" sz="2800">
                  <a:solidFill>
                    <a:schemeClr val="bg2">
                      <a:lumMod val="10000"/>
                    </a:schemeClr>
                  </a:solidFill>
                </a:rPr>
                <a:t>Gender-sensitive laws &amp; representation policies</a:t>
              </a:r>
              <a:endParaRPr lang="en-US">
                <a:solidFill>
                  <a:srgbClr val="231F20"/>
                </a:solidFill>
                <a:latin typeface="Montserrat"/>
                <a:ea typeface="Montserrat"/>
                <a:cs typeface="Montserrat"/>
                <a:sym typeface="Montserrat"/>
              </a:endParaRPr>
            </a:p>
          </p:txBody>
        </p:sp>
        <p:sp>
          <p:nvSpPr>
            <p:cNvPr id="93" name="TextBox 81">
              <a:extLst>
                <a:ext uri="{FF2B5EF4-FFF2-40B4-BE49-F238E27FC236}">
                  <a16:creationId xmlns:a16="http://schemas.microsoft.com/office/drawing/2014/main" id="{89DE161C-77A8-AF1B-0C0E-55161640BF76}"/>
                </a:ext>
              </a:extLst>
            </p:cNvPr>
            <p:cNvSpPr txBox="1"/>
            <p:nvPr/>
          </p:nvSpPr>
          <p:spPr>
            <a:xfrm>
              <a:off x="17613935" y="7832207"/>
              <a:ext cx="7419496" cy="308546"/>
            </a:xfrm>
            <a:prstGeom prst="rect">
              <a:avLst/>
            </a:prstGeom>
          </p:spPr>
          <p:txBody>
            <a:bodyPr wrap="square" lIns="0" tIns="0" rIns="0" bIns="0" rtlCol="0" anchor="t">
              <a:spAutoFit/>
            </a:bodyPr>
            <a:lstStyle/>
            <a:p>
              <a:pPr marL="0" lvl="0" indent="0" algn="l">
                <a:lnSpc>
                  <a:spcPts val="2288"/>
                </a:lnSpc>
                <a:spcBef>
                  <a:spcPct val="0"/>
                </a:spcBef>
              </a:pPr>
              <a:r>
                <a:rPr lang="en-US" sz="2800" b="1">
                  <a:solidFill>
                    <a:schemeClr val="bg2">
                      <a:lumMod val="10000"/>
                    </a:schemeClr>
                  </a:solidFill>
                </a:rPr>
                <a:t>Inclusive Policies</a:t>
              </a:r>
              <a:endParaRPr lang="en-US" b="1">
                <a:solidFill>
                  <a:srgbClr val="231F20"/>
                </a:solidFill>
                <a:latin typeface="Montserrat Bold"/>
                <a:ea typeface="Montserrat Bold"/>
                <a:cs typeface="Montserrat Bold"/>
                <a:sym typeface="Montserrat Bold"/>
              </a:endParaRPr>
            </a:p>
          </p:txBody>
        </p:sp>
        <p:sp>
          <p:nvSpPr>
            <p:cNvPr id="94" name="TextBox 80">
              <a:extLst>
                <a:ext uri="{FF2B5EF4-FFF2-40B4-BE49-F238E27FC236}">
                  <a16:creationId xmlns:a16="http://schemas.microsoft.com/office/drawing/2014/main" id="{2C8EB19A-8E57-FD1A-7D04-55692BC61C73}"/>
                </a:ext>
              </a:extLst>
            </p:cNvPr>
            <p:cNvSpPr txBox="1"/>
            <p:nvPr/>
          </p:nvSpPr>
          <p:spPr>
            <a:xfrm>
              <a:off x="16078837" y="10628938"/>
              <a:ext cx="5149037" cy="861774"/>
            </a:xfrm>
            <a:prstGeom prst="rect">
              <a:avLst/>
            </a:prstGeom>
          </p:spPr>
          <p:txBody>
            <a:bodyPr wrap="square" lIns="0" tIns="0" rIns="0" bIns="0" rtlCol="0" anchor="t">
              <a:spAutoFit/>
            </a:bodyPr>
            <a:lstStyle/>
            <a:p>
              <a:pPr marL="0" lvl="0" indent="0" algn="l"/>
              <a:r>
                <a:rPr lang="en-US" sz="2800">
                  <a:solidFill>
                    <a:schemeClr val="bg2">
                      <a:lumMod val="10000"/>
                    </a:schemeClr>
                  </a:solidFill>
                </a:rPr>
                <a:t>Encourage mentorship &amp; female-led initiatives.</a:t>
              </a:r>
              <a:endParaRPr lang="en-US">
                <a:solidFill>
                  <a:srgbClr val="231F20"/>
                </a:solidFill>
                <a:latin typeface="Montserrat"/>
                <a:ea typeface="Montserrat"/>
                <a:cs typeface="Montserrat"/>
                <a:sym typeface="Montserrat"/>
              </a:endParaRPr>
            </a:p>
          </p:txBody>
        </p:sp>
        <p:sp>
          <p:nvSpPr>
            <p:cNvPr id="95" name="TextBox 81">
              <a:extLst>
                <a:ext uri="{FF2B5EF4-FFF2-40B4-BE49-F238E27FC236}">
                  <a16:creationId xmlns:a16="http://schemas.microsoft.com/office/drawing/2014/main" id="{6EC65B18-B10A-1776-E90F-0E6055A7DC57}"/>
                </a:ext>
              </a:extLst>
            </p:cNvPr>
            <p:cNvSpPr txBox="1"/>
            <p:nvPr/>
          </p:nvSpPr>
          <p:spPr>
            <a:xfrm>
              <a:off x="16083624" y="10134297"/>
              <a:ext cx="7419496" cy="308546"/>
            </a:xfrm>
            <a:prstGeom prst="rect">
              <a:avLst/>
            </a:prstGeom>
          </p:spPr>
          <p:txBody>
            <a:bodyPr wrap="square" lIns="0" tIns="0" rIns="0" bIns="0" rtlCol="0" anchor="t">
              <a:spAutoFit/>
            </a:bodyPr>
            <a:lstStyle/>
            <a:p>
              <a:pPr marL="0" lvl="0" indent="0" algn="l">
                <a:lnSpc>
                  <a:spcPts val="2288"/>
                </a:lnSpc>
                <a:spcBef>
                  <a:spcPct val="0"/>
                </a:spcBef>
              </a:pPr>
              <a:r>
                <a:rPr lang="en-US" sz="2800" b="1">
                  <a:solidFill>
                    <a:schemeClr val="bg2">
                      <a:lumMod val="10000"/>
                    </a:schemeClr>
                  </a:solidFill>
                </a:rPr>
                <a:t>Community Support Networks</a:t>
              </a:r>
              <a:endParaRPr lang="en-US" b="1">
                <a:solidFill>
                  <a:srgbClr val="231F20"/>
                </a:solidFill>
                <a:latin typeface="Montserrat Bold"/>
                <a:ea typeface="Montserrat Bold"/>
                <a:cs typeface="Montserrat Bold"/>
                <a:sym typeface="Montserrat Bold"/>
              </a:endParaRPr>
            </a:p>
          </p:txBody>
        </p:sp>
        <p:sp>
          <p:nvSpPr>
            <p:cNvPr id="96" name="Freeform 15">
              <a:extLst>
                <a:ext uri="{FF2B5EF4-FFF2-40B4-BE49-F238E27FC236}">
                  <a16:creationId xmlns:a16="http://schemas.microsoft.com/office/drawing/2014/main" id="{C42163A7-775B-136E-2FEB-3A31B46A6AAA}"/>
                </a:ext>
              </a:extLst>
            </p:cNvPr>
            <p:cNvSpPr/>
            <p:nvPr/>
          </p:nvSpPr>
          <p:spPr>
            <a:xfrm>
              <a:off x="16216761" y="7998045"/>
              <a:ext cx="1049327" cy="960134"/>
            </a:xfrm>
            <a:custGeom>
              <a:avLst/>
              <a:gdLst/>
              <a:ahLst/>
              <a:cxnLst/>
              <a:rect l="l" t="t" r="r" b="b"/>
              <a:pathLst>
                <a:path w="1658508" h="1517535">
                  <a:moveTo>
                    <a:pt x="0" y="0"/>
                  </a:moveTo>
                  <a:lnTo>
                    <a:pt x="1658508" y="0"/>
                  </a:lnTo>
                  <a:lnTo>
                    <a:pt x="1658508" y="1517535"/>
                  </a:lnTo>
                  <a:lnTo>
                    <a:pt x="0" y="15175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97" name="Picture 96">
              <a:extLst>
                <a:ext uri="{FF2B5EF4-FFF2-40B4-BE49-F238E27FC236}">
                  <a16:creationId xmlns:a16="http://schemas.microsoft.com/office/drawing/2014/main" id="{81EAE94F-628A-3D2F-D468-34F2197703E8}"/>
                </a:ext>
              </a:extLst>
            </p:cNvPr>
            <p:cNvPicPr>
              <a:picLocks noChangeAspect="1"/>
            </p:cNvPicPr>
            <p:nvPr/>
          </p:nvPicPr>
          <p:blipFill>
            <a:blip r:embed="rId13">
              <a:biLevel thresh="25000"/>
              <a:extLst>
                <a:ext uri="{28A0092B-C50C-407E-A947-70E740481C1C}">
                  <a14:useLocalDpi xmlns:a14="http://schemas.microsoft.com/office/drawing/2010/main" val="0"/>
                </a:ext>
              </a:extLst>
            </a:blip>
            <a:srcRect/>
            <a:stretch>
              <a:fillRect/>
            </a:stretch>
          </p:blipFill>
          <p:spPr bwMode="auto">
            <a:xfrm>
              <a:off x="14656959" y="10369332"/>
              <a:ext cx="1037675" cy="1037675"/>
            </a:xfrm>
            <a:prstGeom prst="rect">
              <a:avLst/>
            </a:prstGeom>
            <a:noFill/>
            <a:ln>
              <a:noFill/>
            </a:ln>
          </p:spPr>
        </p:pic>
        <p:pic>
          <p:nvPicPr>
            <p:cNvPr id="98" name="Picture 97">
              <a:extLst>
                <a:ext uri="{FF2B5EF4-FFF2-40B4-BE49-F238E27FC236}">
                  <a16:creationId xmlns:a16="http://schemas.microsoft.com/office/drawing/2014/main" id="{2A611308-C321-CAEB-C70F-1A6EBEC40BA3}"/>
                </a:ext>
              </a:extLst>
            </p:cNvPr>
            <p:cNvPicPr>
              <a:picLocks noChangeAspect="1"/>
            </p:cNvPicPr>
            <p:nvPr/>
          </p:nvPicPr>
          <p:blipFill>
            <a:blip r:embed="rId14">
              <a:biLevel thresh="25000"/>
              <a:extLst>
                <a:ext uri="{28A0092B-C50C-407E-A947-70E740481C1C}">
                  <a14:useLocalDpi xmlns:a14="http://schemas.microsoft.com/office/drawing/2010/main" val="0"/>
                </a:ext>
              </a:extLst>
            </a:blip>
            <a:srcRect/>
            <a:stretch>
              <a:fillRect/>
            </a:stretch>
          </p:blipFill>
          <p:spPr bwMode="auto">
            <a:xfrm>
              <a:off x="8881375" y="10246548"/>
              <a:ext cx="1107596" cy="1107596"/>
            </a:xfrm>
            <a:prstGeom prst="rect">
              <a:avLst/>
            </a:prstGeom>
            <a:noFill/>
            <a:ln>
              <a:noFill/>
            </a:ln>
          </p:spPr>
        </p:pic>
        <p:pic>
          <p:nvPicPr>
            <p:cNvPr id="99" name="Picture 98">
              <a:extLst>
                <a:ext uri="{FF2B5EF4-FFF2-40B4-BE49-F238E27FC236}">
                  <a16:creationId xmlns:a16="http://schemas.microsoft.com/office/drawing/2014/main" id="{CC7D25D1-1D60-81F2-0885-E17B58C2D0DC}"/>
                </a:ext>
              </a:extLst>
            </p:cNvPr>
            <p:cNvPicPr>
              <a:picLocks noChangeAspect="1"/>
            </p:cNvPicPr>
            <p:nvPr/>
          </p:nvPicPr>
          <p:blipFill>
            <a:blip r:embed="rId15">
              <a:biLevel thresh="25000"/>
              <a:extLst>
                <a:ext uri="{28A0092B-C50C-407E-A947-70E740481C1C}">
                  <a14:useLocalDpi xmlns:a14="http://schemas.microsoft.com/office/drawing/2010/main" val="0"/>
                </a:ext>
              </a:extLst>
            </a:blip>
            <a:srcRect/>
            <a:stretch>
              <a:fillRect/>
            </a:stretch>
          </p:blipFill>
          <p:spPr bwMode="auto">
            <a:xfrm>
              <a:off x="16214647" y="5568430"/>
              <a:ext cx="995472" cy="995472"/>
            </a:xfrm>
            <a:prstGeom prst="rect">
              <a:avLst/>
            </a:prstGeom>
            <a:noFill/>
            <a:ln>
              <a:noFill/>
            </a:ln>
          </p:spPr>
        </p:pic>
        <p:pic>
          <p:nvPicPr>
            <p:cNvPr id="100" name="Picture 99">
              <a:extLst>
                <a:ext uri="{FF2B5EF4-FFF2-40B4-BE49-F238E27FC236}">
                  <a16:creationId xmlns:a16="http://schemas.microsoft.com/office/drawing/2014/main" id="{683590F4-0D5E-E61D-E351-765C915E1CD2}"/>
                </a:ext>
              </a:extLst>
            </p:cNvPr>
            <p:cNvPicPr>
              <a:picLocks noChangeAspect="1"/>
            </p:cNvPicPr>
            <p:nvPr/>
          </p:nvPicPr>
          <p:blipFill>
            <a:blip r:embed="rId16">
              <a:biLevel thresh="25000"/>
              <a:extLst>
                <a:ext uri="{28A0092B-C50C-407E-A947-70E740481C1C}">
                  <a14:useLocalDpi xmlns:a14="http://schemas.microsoft.com/office/drawing/2010/main" val="0"/>
                </a:ext>
              </a:extLst>
            </a:blip>
            <a:srcRect/>
            <a:stretch>
              <a:fillRect/>
            </a:stretch>
          </p:blipFill>
          <p:spPr bwMode="auto">
            <a:xfrm>
              <a:off x="8833064" y="3144684"/>
              <a:ext cx="1093175" cy="1093175"/>
            </a:xfrm>
            <a:prstGeom prst="rect">
              <a:avLst/>
            </a:prstGeom>
            <a:noFill/>
            <a:ln>
              <a:noFill/>
            </a:ln>
          </p:spPr>
        </p:pic>
        <p:pic>
          <p:nvPicPr>
            <p:cNvPr id="101" name="Picture 100">
              <a:extLst>
                <a:ext uri="{FF2B5EF4-FFF2-40B4-BE49-F238E27FC236}">
                  <a16:creationId xmlns:a16="http://schemas.microsoft.com/office/drawing/2014/main" id="{F1BD35D4-D071-358F-AD42-1C51F1B85636}"/>
                </a:ext>
              </a:extLst>
            </p:cNvPr>
            <p:cNvPicPr>
              <a:picLocks noChangeAspect="1"/>
            </p:cNvPicPr>
            <p:nvPr/>
          </p:nvPicPr>
          <p:blipFill>
            <a:blip r:embed="rId17">
              <a:biLevel thresh="25000"/>
              <a:extLst>
                <a:ext uri="{28A0092B-C50C-407E-A947-70E740481C1C}">
                  <a14:useLocalDpi xmlns:a14="http://schemas.microsoft.com/office/drawing/2010/main" val="0"/>
                </a:ext>
              </a:extLst>
            </a:blip>
            <a:srcRect/>
            <a:stretch>
              <a:fillRect/>
            </a:stretch>
          </p:blipFill>
          <p:spPr bwMode="auto">
            <a:xfrm>
              <a:off x="7126261" y="7921271"/>
              <a:ext cx="1054350" cy="1054350"/>
            </a:xfrm>
            <a:prstGeom prst="rect">
              <a:avLst/>
            </a:prstGeom>
            <a:noFill/>
            <a:ln>
              <a:noFill/>
            </a:ln>
          </p:spPr>
        </p:pic>
      </p:grpSp>
      <p:grpSp>
        <p:nvGrpSpPr>
          <p:cNvPr id="2" name="Group 1">
            <a:extLst>
              <a:ext uri="{FF2B5EF4-FFF2-40B4-BE49-F238E27FC236}">
                <a16:creationId xmlns:a16="http://schemas.microsoft.com/office/drawing/2014/main" id="{09DA0DE2-C127-66AF-9CBF-E9BE2709732B}"/>
              </a:ext>
            </a:extLst>
          </p:cNvPr>
          <p:cNvGrpSpPr/>
          <p:nvPr/>
        </p:nvGrpSpPr>
        <p:grpSpPr>
          <a:xfrm>
            <a:off x="729031" y="12166350"/>
            <a:ext cx="22841932" cy="1502896"/>
            <a:chOff x="722129" y="88509"/>
            <a:chExt cx="22841932" cy="1502896"/>
          </a:xfrm>
        </p:grpSpPr>
        <p:pic>
          <p:nvPicPr>
            <p:cNvPr id="5" name="image1.png">
              <a:extLst>
                <a:ext uri="{FF2B5EF4-FFF2-40B4-BE49-F238E27FC236}">
                  <a16:creationId xmlns:a16="http://schemas.microsoft.com/office/drawing/2014/main" id="{824F43F2-D96D-032C-F254-9D75EF9E5A77}"/>
                </a:ext>
              </a:extLst>
            </p:cNvPr>
            <p:cNvPicPr/>
            <p:nvPr/>
          </p:nvPicPr>
          <p:blipFill>
            <a:blip r:embed="rId18"/>
            <a:srcRect/>
            <a:stretch>
              <a:fillRect/>
            </a:stretch>
          </p:blipFill>
          <p:spPr>
            <a:xfrm>
              <a:off x="722129" y="277316"/>
              <a:ext cx="3189248" cy="983466"/>
            </a:xfrm>
            <a:prstGeom prst="rect">
              <a:avLst/>
            </a:prstGeom>
            <a:ln/>
          </p:spPr>
        </p:pic>
        <p:pic>
          <p:nvPicPr>
            <p:cNvPr id="30" name="Picture 29" descr="A red and green circle with a yellow map in it&#10;&#10;AI-generated content may be incorrect.">
              <a:extLst>
                <a:ext uri="{FF2B5EF4-FFF2-40B4-BE49-F238E27FC236}">
                  <a16:creationId xmlns:a16="http://schemas.microsoft.com/office/drawing/2014/main" id="{B2C7D28E-544D-C9BC-89F6-209FD4434666}"/>
                </a:ext>
              </a:extLst>
            </p:cNvPr>
            <p:cNvPicPr>
              <a:picLocks noChangeAspect="1"/>
            </p:cNvPicPr>
            <p:nvPr/>
          </p:nvPicPr>
          <p:blipFill>
            <a:blip r:embed="rId19"/>
            <a:stretch>
              <a:fillRect/>
            </a:stretch>
          </p:blipFill>
          <p:spPr>
            <a:xfrm>
              <a:off x="8184388" y="88509"/>
              <a:ext cx="1595135" cy="1502896"/>
            </a:xfrm>
            <a:prstGeom prst="rect">
              <a:avLst/>
            </a:prstGeom>
          </p:spPr>
        </p:pic>
        <p:pic>
          <p:nvPicPr>
            <p:cNvPr id="53" name="Picture 2">
              <a:extLst>
                <a:ext uri="{FF2B5EF4-FFF2-40B4-BE49-F238E27FC236}">
                  <a16:creationId xmlns:a16="http://schemas.microsoft.com/office/drawing/2014/main" id="{51712930-6149-4BD5-953F-AAC6D01EE85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945848" y="243635"/>
              <a:ext cx="3391235" cy="118589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a:extLst>
                <a:ext uri="{FF2B5EF4-FFF2-40B4-BE49-F238E27FC236}">
                  <a16:creationId xmlns:a16="http://schemas.microsoft.com/office/drawing/2014/main" id="{C56CD6A2-9C83-E674-88A2-680B452223F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687874" y="243635"/>
              <a:ext cx="1876187" cy="11858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2092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2cb88df-cc29-4f3e-b7ca-0a5af88e4cf3">
      <Terms xmlns="http://schemas.microsoft.com/office/infopath/2007/PartnerControls"/>
    </lcf76f155ced4ddcb4097134ff3c332f>
    <TaxCatchAll xmlns="fdee254a-62d4-44ea-86b1-14494ba2bd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29477E0007E96458024D06353A41432" ma:contentTypeVersion="15" ma:contentTypeDescription="Create a new document." ma:contentTypeScope="" ma:versionID="f1c23a923664a879ecf465919f8a79a0">
  <xsd:schema xmlns:xsd="http://www.w3.org/2001/XMLSchema" xmlns:xs="http://www.w3.org/2001/XMLSchema" xmlns:p="http://schemas.microsoft.com/office/2006/metadata/properties" xmlns:ns2="42cb88df-cc29-4f3e-b7ca-0a5af88e4cf3" xmlns:ns3="fdee254a-62d4-44ea-86b1-14494ba2bda5" targetNamespace="http://schemas.microsoft.com/office/2006/metadata/properties" ma:root="true" ma:fieldsID="d3c930e8bce14e93bf836d431e87650e" ns2:_="" ns3:_="">
    <xsd:import namespace="42cb88df-cc29-4f3e-b7ca-0a5af88e4cf3"/>
    <xsd:import namespace="fdee254a-62d4-44ea-86b1-14494ba2bda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OCR" minOccurs="0"/>
                <xsd:element ref="ns2:MediaServiceLocation"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cb88df-cc29-4f3e-b7ca-0a5af88e4c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c250d15-9240-48a2-bed8-252fb13a1443"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dee254a-62d4-44ea-86b1-14494ba2bda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6cc2e7b-9bba-4bc5-a19c-1b1ea3d7b14f}" ma:internalName="TaxCatchAll" ma:showField="CatchAllData" ma:web="fdee254a-62d4-44ea-86b1-14494ba2bda5">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85CE9A-505F-437B-B048-3E888676782A}">
  <ds:schemaRefs>
    <ds:schemaRef ds:uri="http://schemas.microsoft.com/office/2006/documentManagement/types"/>
    <ds:schemaRef ds:uri="fdee254a-62d4-44ea-86b1-14494ba2bda5"/>
    <ds:schemaRef ds:uri="http://schemas.microsoft.com/office/2006/metadata/properties"/>
    <ds:schemaRef ds:uri="http://purl.org/dc/elements/1.1/"/>
    <ds:schemaRef ds:uri="http://schemas.openxmlformats.org/package/2006/metadata/core-properties"/>
    <ds:schemaRef ds:uri="http://purl.org/dc/terms/"/>
    <ds:schemaRef ds:uri="42cb88df-cc29-4f3e-b7ca-0a5af88e4cf3"/>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9EA3556E-E77C-4699-A688-198BDBB3F639}">
  <ds:schemaRefs>
    <ds:schemaRef ds:uri="http://schemas.microsoft.com/sharepoint/v3/contenttype/forms"/>
  </ds:schemaRefs>
</ds:datastoreItem>
</file>

<file path=customXml/itemProps3.xml><?xml version="1.0" encoding="utf-8"?>
<ds:datastoreItem xmlns:ds="http://schemas.openxmlformats.org/officeDocument/2006/customXml" ds:itemID="{7C771504-EEB3-4DF2-A59A-83548227B484}">
  <ds:schemaRefs>
    <ds:schemaRef ds:uri="42cb88df-cc29-4f3e-b7ca-0a5af88e4cf3"/>
    <ds:schemaRef ds:uri="fdee254a-62d4-44ea-86b1-14494ba2bd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140</TotalTime>
  <Words>504</Words>
  <Application>Microsoft Office PowerPoint</Application>
  <PresentationFormat>Custom</PresentationFormat>
  <Paragraphs>125</Paragraphs>
  <Slides>11</Slides>
  <Notes>11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Aileron Italics</vt:lpstr>
      <vt:lpstr>Arial</vt:lpstr>
      <vt:lpstr>DM Sans Bold</vt:lpstr>
      <vt:lpstr>Helvetica Neue</vt:lpstr>
      <vt:lpstr>Helvetica Neue Medium</vt:lpstr>
      <vt:lpstr>Inter Bold</vt:lpstr>
      <vt:lpstr>Montserrat</vt:lpstr>
      <vt:lpstr>Montserrat Bold</vt:lpstr>
      <vt:lpstr>Roboto</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Silja RAJANDER;Afzal Hossain</dc:creator>
  <cp:lastModifiedBy>Afzal Hossain</cp:lastModifiedBy>
  <cp:revision>1</cp:revision>
  <cp:lastPrinted>2025-03-05T04:24:35Z</cp:lastPrinted>
  <dcterms:modified xsi:type="dcterms:W3CDTF">2025-03-05T06:35:29Z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0x010100029477E0007E96458024D06353A41432</vt:lpwstr>
  </property>
  <property fmtid="{D5CDD505-2E9C-101B-9397-08002B2CF9AE}" pid="3" name="MediaServiceImageTags">
    <vt:lpwstr/>
  </property>
</Properties>
</file>